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70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49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7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53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43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1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52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5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25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55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89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9A17-787F-4CDB-AEB5-58E1E02CF4BA}" type="datetimeFigureOut">
              <a:rPr lang="es-ES" smtClean="0"/>
              <a:pPr/>
              <a:t>04/03/2020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7B36-E4F8-4A83-832E-C604977DE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22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Título"/>
          <p:cNvSpPr>
            <a:spLocks noGrp="1"/>
          </p:cNvSpPr>
          <p:nvPr>
            <p:ph type="title"/>
          </p:nvPr>
        </p:nvSpPr>
        <p:spPr>
          <a:xfrm>
            <a:off x="90488" y="609600"/>
            <a:ext cx="8858250" cy="1143000"/>
          </a:xfrm>
        </p:spPr>
        <p:txBody>
          <a:bodyPr/>
          <a:lstStyle/>
          <a:p>
            <a:r>
              <a:rPr lang="es-ES" altLang="es-ES" sz="3400" b="1" smtClean="0">
                <a:solidFill>
                  <a:srgbClr val="0070C0"/>
                </a:solidFill>
              </a:rPr>
              <a:t>Diseño de un sitio web con Dreamweaver</a:t>
            </a:r>
          </a:p>
        </p:txBody>
      </p:sp>
      <p:sp>
        <p:nvSpPr>
          <p:cNvPr id="665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Dreamweaver permite la creación de páginas web</a:t>
            </a:r>
          </a:p>
          <a:p>
            <a:r>
              <a:rPr lang="es-ES" altLang="es-ES" smtClean="0"/>
              <a:t>Sus funciones de edición permiten agregar diseño y funcionalidad</a:t>
            </a:r>
          </a:p>
          <a:p>
            <a:r>
              <a:rPr lang="es-ES" altLang="es-ES" smtClean="0"/>
              <a:t>Permite crear tablas, editar marcos, trabajar con capas, insertar comportamientos JavaScript, etc.</a:t>
            </a:r>
          </a:p>
          <a:p>
            <a:r>
              <a:rPr lang="es-ES" altLang="es-ES" smtClean="0"/>
              <a:t>Incluye software de FTP</a:t>
            </a:r>
          </a:p>
        </p:txBody>
      </p:sp>
    </p:spTree>
    <p:extLst>
      <p:ext uri="{BB962C8B-B14F-4D97-AF65-F5344CB8AC3E}">
        <p14:creationId xmlns:p14="http://schemas.microsoft.com/office/powerpoint/2010/main" val="31284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Datos para usuarios del servidor web “</a:t>
            </a:r>
            <a:r>
              <a:rPr lang="es-E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geogra</a:t>
            </a:r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endParaRPr lang="es-E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usuario: </a:t>
            </a:r>
            <a:r>
              <a:rPr lang="es-ES" sz="2800" dirty="0" err="1" smtClean="0"/>
              <a:t>nombre.apellido</a:t>
            </a:r>
            <a:r>
              <a:rPr lang="es-ES" sz="2800" dirty="0"/>
              <a:t> (</a:t>
            </a:r>
            <a:r>
              <a:rPr lang="es-ES" sz="2800" dirty="0" err="1" smtClean="0"/>
              <a:t>andy.stanciu</a:t>
            </a:r>
            <a:r>
              <a:rPr lang="es-ES" sz="2800" dirty="0" smtClean="0"/>
              <a:t>, </a:t>
            </a:r>
            <a:r>
              <a:rPr lang="es-ES" sz="2800" dirty="0" err="1" smtClean="0"/>
              <a:t>fatima.arrogante</a:t>
            </a:r>
            <a:r>
              <a:rPr lang="es-ES" sz="2800" dirty="0" smtClean="0"/>
              <a:t>, </a:t>
            </a:r>
            <a:r>
              <a:rPr lang="es-ES" sz="2800" dirty="0" err="1" smtClean="0"/>
              <a:t>juan.martin</a:t>
            </a:r>
            <a:r>
              <a:rPr lang="es-ES" sz="2800" dirty="0" smtClean="0"/>
              <a:t>, </a:t>
            </a:r>
            <a:r>
              <a:rPr lang="es-ES" sz="2800" dirty="0" err="1" smtClean="0"/>
              <a:t>maria.mihai</a:t>
            </a:r>
            <a:r>
              <a:rPr lang="es-ES" sz="2800" dirty="0" smtClean="0"/>
              <a:t> y </a:t>
            </a:r>
            <a:r>
              <a:rPr lang="es-ES" sz="2800" dirty="0" err="1" smtClean="0"/>
              <a:t>sinara.bueno</a:t>
            </a:r>
            <a:r>
              <a:rPr lang="es-ES" sz="2800" dirty="0"/>
              <a:t>) </a:t>
            </a:r>
            <a:endParaRPr lang="es-ES" sz="2800" dirty="0" smtClean="0"/>
          </a:p>
          <a:p>
            <a:r>
              <a:rPr lang="es-ES" sz="2800" dirty="0" smtClean="0"/>
              <a:t>El </a:t>
            </a:r>
            <a:r>
              <a:rPr lang="es-ES" sz="2800" dirty="0" err="1" smtClean="0"/>
              <a:t>password</a:t>
            </a:r>
            <a:r>
              <a:rPr lang="es-ES" sz="2800" dirty="0" smtClean="0"/>
              <a:t>: las </a:t>
            </a:r>
            <a:r>
              <a:rPr lang="es-ES" sz="2800" dirty="0"/>
              <a:t>tres primeras letras del nombre seguidas de las tres primeras letras del apellido (</a:t>
            </a:r>
            <a:r>
              <a:rPr lang="es-ES" sz="2800" dirty="0" err="1"/>
              <a:t>fatarr</a:t>
            </a:r>
            <a:r>
              <a:rPr lang="es-ES" sz="2800" dirty="0"/>
              <a:t>)</a:t>
            </a:r>
          </a:p>
          <a:p>
            <a:r>
              <a:rPr lang="es-ES" sz="2800" dirty="0" smtClean="0"/>
              <a:t>Datos </a:t>
            </a:r>
            <a:r>
              <a:rPr lang="es-ES" sz="2800" dirty="0"/>
              <a:t>de conexión al </a:t>
            </a:r>
            <a:r>
              <a:rPr lang="es-ES" sz="2800" dirty="0" smtClean="0"/>
              <a:t>FTP:</a:t>
            </a:r>
            <a:endParaRPr lang="es-ES" sz="2800" dirty="0"/>
          </a:p>
          <a:p>
            <a:pPr lvl="1"/>
            <a:r>
              <a:rPr lang="es-ES" sz="2400" dirty="0" smtClean="0"/>
              <a:t>Servidor</a:t>
            </a:r>
            <a:r>
              <a:rPr lang="es-ES" sz="2400" dirty="0"/>
              <a:t>: sftp://geogra.uah.es</a:t>
            </a:r>
          </a:p>
          <a:p>
            <a:pPr lvl="1"/>
            <a:r>
              <a:rPr lang="es-ES" sz="2400" dirty="0" smtClean="0"/>
              <a:t>Puerto</a:t>
            </a:r>
            <a:r>
              <a:rPr lang="es-ES" sz="2400" dirty="0"/>
              <a:t>: 2222</a:t>
            </a:r>
          </a:p>
        </p:txBody>
      </p:sp>
    </p:spTree>
    <p:extLst>
      <p:ext uri="{BB962C8B-B14F-4D97-AF65-F5344CB8AC3E}">
        <p14:creationId xmlns:p14="http://schemas.microsoft.com/office/powerpoint/2010/main" val="204356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smtClean="0">
                <a:solidFill>
                  <a:srgbClr val="0070C0"/>
                </a:solidFill>
              </a:rPr>
              <a:t>Dreamweaver</a:t>
            </a:r>
          </a:p>
        </p:txBody>
      </p:sp>
      <p:sp>
        <p:nvSpPr>
          <p:cNvPr id="675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>
                <a:solidFill>
                  <a:srgbClr val="002060"/>
                </a:solidFill>
              </a:rPr>
              <a:t>Crear el sitio web</a:t>
            </a:r>
          </a:p>
        </p:txBody>
      </p:sp>
      <p:pic>
        <p:nvPicPr>
          <p:cNvPr id="675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2879725"/>
            <a:ext cx="74104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4684713" y="2728913"/>
            <a:ext cx="465137" cy="5984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6770688" y="3803650"/>
            <a:ext cx="889000" cy="6000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7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smtClean="0">
                <a:solidFill>
                  <a:srgbClr val="0070C0"/>
                </a:solidFill>
              </a:rPr>
              <a:t>Dreamweaver</a:t>
            </a:r>
            <a:endParaRPr lang="es-ES" altLang="es-ES" smtClean="0"/>
          </a:p>
        </p:txBody>
      </p:sp>
      <p:sp>
        <p:nvSpPr>
          <p:cNvPr id="686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686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858963"/>
            <a:ext cx="75057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smtClean="0">
                <a:solidFill>
                  <a:srgbClr val="0070C0"/>
                </a:solidFill>
              </a:rPr>
              <a:t>Dreamweaver</a:t>
            </a:r>
            <a:endParaRPr lang="es-ES" altLang="es-ES" smtClean="0"/>
          </a:p>
        </p:txBody>
      </p:sp>
      <p:sp>
        <p:nvSpPr>
          <p:cNvPr id="696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27200"/>
            <a:ext cx="75438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7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Título"/>
          <p:cNvSpPr>
            <a:spLocks noGrp="1"/>
          </p:cNvSpPr>
          <p:nvPr>
            <p:ph type="title"/>
          </p:nvPr>
        </p:nvSpPr>
        <p:spPr>
          <a:xfrm>
            <a:off x="685800" y="25400"/>
            <a:ext cx="7772400" cy="1143000"/>
          </a:xfrm>
        </p:spPr>
        <p:txBody>
          <a:bodyPr/>
          <a:lstStyle/>
          <a:p>
            <a:r>
              <a:rPr lang="es-ES" altLang="es-ES" b="1" smtClean="0">
                <a:solidFill>
                  <a:srgbClr val="0070C0"/>
                </a:solidFill>
              </a:rPr>
              <a:t>Dreamweaver (partes)</a:t>
            </a:r>
            <a:endParaRPr lang="es-ES" altLang="es-ES" smtClean="0"/>
          </a:p>
        </p:txBody>
      </p:sp>
      <p:sp>
        <p:nvSpPr>
          <p:cNvPr id="706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71575"/>
            <a:ext cx="9055100" cy="509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2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Título"/>
          <p:cNvSpPr>
            <a:spLocks noGrp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s-ES" altLang="es-ES" b="1" smtClean="0">
                <a:solidFill>
                  <a:srgbClr val="0070C0"/>
                </a:solidFill>
              </a:rPr>
              <a:t>Dreamweaver </a:t>
            </a:r>
            <a:r>
              <a:rPr lang="es-ES" altLang="es-ES" sz="2800" smtClean="0">
                <a:solidFill>
                  <a:srgbClr val="0070C0"/>
                </a:solidFill>
              </a:rPr>
              <a:t>(código y diseño)</a:t>
            </a:r>
            <a:endParaRPr lang="es-ES" altLang="es-ES" sz="2800" smtClean="0"/>
          </a:p>
        </p:txBody>
      </p:sp>
      <p:sp>
        <p:nvSpPr>
          <p:cNvPr id="716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716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736725"/>
            <a:ext cx="90233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1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119</Words>
  <Application>Microsoft Office PowerPoint</Application>
  <PresentationFormat>Presentación en pantalla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Diseño de un sitio web con Dreamweaver</vt:lpstr>
      <vt:lpstr>Datos para usuarios del servidor web “geogra”</vt:lpstr>
      <vt:lpstr>Dreamweaver</vt:lpstr>
      <vt:lpstr>Dreamweaver</vt:lpstr>
      <vt:lpstr>Dreamweaver</vt:lpstr>
      <vt:lpstr>Dreamweaver (partes)</vt:lpstr>
      <vt:lpstr>Dreamweaver (código y diseño)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un sitio web con Dreamweaver</dc:title>
  <dc:creator>UAH</dc:creator>
  <cp:lastModifiedBy>Francisco Escobar</cp:lastModifiedBy>
  <cp:revision>4</cp:revision>
  <dcterms:created xsi:type="dcterms:W3CDTF">2015-03-03T13:06:56Z</dcterms:created>
  <dcterms:modified xsi:type="dcterms:W3CDTF">2020-03-04T13:31:14Z</dcterms:modified>
</cp:coreProperties>
</file>