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56"/>
  </p:notesMasterIdLst>
  <p:handoutMasterIdLst>
    <p:handoutMasterId r:id="rId57"/>
  </p:handoutMasterIdLst>
  <p:sldIdLst>
    <p:sldId id="256" r:id="rId4"/>
    <p:sldId id="305" r:id="rId5"/>
    <p:sldId id="257" r:id="rId6"/>
    <p:sldId id="328" r:id="rId7"/>
    <p:sldId id="260" r:id="rId8"/>
    <p:sldId id="262" r:id="rId9"/>
    <p:sldId id="263" r:id="rId10"/>
    <p:sldId id="265" r:id="rId11"/>
    <p:sldId id="330" r:id="rId12"/>
    <p:sldId id="33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272" r:id="rId23"/>
    <p:sldId id="318" r:id="rId24"/>
    <p:sldId id="313" r:id="rId25"/>
    <p:sldId id="357" r:id="rId26"/>
    <p:sldId id="341" r:id="rId27"/>
    <p:sldId id="352" r:id="rId28"/>
    <p:sldId id="358" r:id="rId29"/>
    <p:sldId id="359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274" r:id="rId38"/>
    <p:sldId id="351" r:id="rId39"/>
    <p:sldId id="275" r:id="rId40"/>
    <p:sldId id="320" r:id="rId41"/>
    <p:sldId id="321" r:id="rId42"/>
    <p:sldId id="312" r:id="rId43"/>
    <p:sldId id="322" r:id="rId44"/>
    <p:sldId id="329" r:id="rId45"/>
    <p:sldId id="371" r:id="rId46"/>
    <p:sldId id="333" r:id="rId47"/>
    <p:sldId id="354" r:id="rId48"/>
    <p:sldId id="356" r:id="rId49"/>
    <p:sldId id="355" r:id="rId50"/>
    <p:sldId id="342" r:id="rId51"/>
    <p:sldId id="350" r:id="rId52"/>
    <p:sldId id="360" r:id="rId53"/>
    <p:sldId id="304" r:id="rId54"/>
    <p:sldId id="361" r:id="rId55"/>
  </p:sldIdLst>
  <p:sldSz cx="10077450" cy="7562850"/>
  <p:notesSz cx="6761163" cy="99425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99CC"/>
    <a:srgbClr val="9999FF"/>
    <a:srgbClr val="99FF99"/>
    <a:srgbClr val="99FF66"/>
    <a:srgbClr val="FFFFCC"/>
    <a:srgbClr val="FFFF00"/>
    <a:srgbClr val="00664D"/>
    <a:srgbClr val="00B8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>
        <p:scale>
          <a:sx n="66" d="100"/>
          <a:sy n="66" d="100"/>
        </p:scale>
        <p:origin x="-1004" y="3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14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678"/>
        <p:guide pos="1932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/>
      <dgm:spPr>
        <a:solidFill>
          <a:srgbClr val="FFFFCC"/>
        </a:solidFill>
      </dgm:spPr>
      <dgm:t>
        <a:bodyPr/>
        <a:lstStyle/>
        <a:p>
          <a:r>
            <a:rPr lang="es-ES" sz="2700" b="1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Land</a:t>
          </a:r>
          <a:r>
            <a:rPr lang="es-ES" sz="27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 use</a:t>
          </a:r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700" b="1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Modelling</a:t>
          </a:r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/>
      <dgm:spPr>
        <a:solidFill>
          <a:srgbClr val="FF99CC"/>
        </a:solidFill>
      </dgm:spPr>
      <dgm:t>
        <a:bodyPr/>
        <a:lstStyle/>
        <a:p>
          <a:r>
            <a:rPr lang="es-ES" sz="2700" b="1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Participation</a:t>
          </a:r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/>
      <dgm:spPr>
        <a:solidFill>
          <a:srgbClr val="9999FF"/>
        </a:solidFill>
      </dgm:spPr>
      <dgm:t>
        <a:bodyPr/>
        <a:lstStyle/>
        <a:p>
          <a:r>
            <a:rPr lang="es-ES" sz="2700" b="1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Doñana</a:t>
          </a:r>
          <a:r>
            <a:rPr lang="es-ES" sz="27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 </a:t>
          </a:r>
          <a:r>
            <a:rPr lang="es-ES" sz="2700" b="1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National</a:t>
          </a:r>
          <a:r>
            <a:rPr lang="es-ES" sz="27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 Park</a:t>
          </a:r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  <dgm:t>
        <a:bodyPr/>
        <a:lstStyle/>
        <a:p>
          <a:endParaRPr lang="es-ES"/>
        </a:p>
      </dgm:t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C9F2DD3-0FA0-4783-A5B8-D8C25654B15C}" type="presOf" srcId="{3365C817-2721-4F9A-B2A2-1BAEBAAC7A19}" destId="{75DF88FC-2F62-4079-8F19-90F854CDDAAA}" srcOrd="0" destOrd="0" presId="urn:microsoft.com/office/officeart/2005/8/layout/matrix3"/>
    <dgm:cxn modelId="{BD70F614-A107-49DE-9548-9AE6642E02FA}" type="presOf" srcId="{2EE70886-E750-4C98-B44F-499AE50A0B8D}" destId="{31063B38-6B25-49FB-A756-D7A812D0F4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F2C86D75-7FF0-4900-9C52-B310F84503CE}" type="presOf" srcId="{633DFF88-A75B-47DC-9AD6-F6D15CF40CFF}" destId="{D9F6C293-4BBB-45C2-9B56-9C200F3684C7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7769D674-8EBB-48DC-A2C1-BA28F1276090}" type="presOf" srcId="{5619CCB5-9588-4D06-B04F-1E5467FE3D82}" destId="{9DF2F45F-272E-4ADC-B1C6-7E9493D07165}" srcOrd="0" destOrd="0" presId="urn:microsoft.com/office/officeart/2005/8/layout/matrix3"/>
    <dgm:cxn modelId="{A309224D-A011-4393-B5F0-8528A8BE6CD4}" type="presOf" srcId="{5550BF77-813C-4DC8-A83E-D740C25C6F86}" destId="{360ACC56-36CA-4C5D-8910-0E1F70523506}" srcOrd="0" destOrd="0" presId="urn:microsoft.com/office/officeart/2005/8/layout/matrix3"/>
    <dgm:cxn modelId="{CC6EE3AC-A738-46C1-9FE3-1594D6E47E88}" type="presParOf" srcId="{31063B38-6B25-49FB-A756-D7A812D0F406}" destId="{34BE0B2B-6B4D-4F6B-B2B9-0A2ED38C1281}" srcOrd="0" destOrd="0" presId="urn:microsoft.com/office/officeart/2005/8/layout/matrix3"/>
    <dgm:cxn modelId="{CBA7C1F7-318B-4F4C-8A4B-4193FE7F0445}" type="presParOf" srcId="{31063B38-6B25-49FB-A756-D7A812D0F406}" destId="{75DF88FC-2F62-4079-8F19-90F854CDDAAA}" srcOrd="1" destOrd="0" presId="urn:microsoft.com/office/officeart/2005/8/layout/matrix3"/>
    <dgm:cxn modelId="{2AD41EBC-B51B-4F9F-B230-182B258038F1}" type="presParOf" srcId="{31063B38-6B25-49FB-A756-D7A812D0F406}" destId="{360ACC56-36CA-4C5D-8910-0E1F70523506}" srcOrd="2" destOrd="0" presId="urn:microsoft.com/office/officeart/2005/8/layout/matrix3"/>
    <dgm:cxn modelId="{5602C343-C915-43D4-9595-22DA48857680}" type="presParOf" srcId="{31063B38-6B25-49FB-A756-D7A812D0F406}" destId="{9DF2F45F-272E-4ADC-B1C6-7E9493D07165}" srcOrd="3" destOrd="0" presId="urn:microsoft.com/office/officeart/2005/8/layout/matrix3"/>
    <dgm:cxn modelId="{A8FDF365-F001-4F60-9A60-14362FB8C56E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E8470D8-F149-4A16-AF7A-267B13EC1557}" type="presOf" srcId="{5619CCB5-9588-4D06-B04F-1E5467FE3D82}" destId="{9DF2F45F-272E-4ADC-B1C6-7E9493D07165}" srcOrd="0" destOrd="0" presId="urn:microsoft.com/office/officeart/2005/8/layout/matrix3"/>
    <dgm:cxn modelId="{AFD5A477-883A-41CA-80A7-003B7B10F348}" type="presOf" srcId="{3365C817-2721-4F9A-B2A2-1BAEBAAC7A19}" destId="{75DF88FC-2F62-4079-8F19-90F854CDDAAA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F03EEBC9-4265-4985-926C-018E2627E2F9}" type="presOf" srcId="{633DFF88-A75B-47DC-9AD6-F6D15CF40CFF}" destId="{D9F6C293-4BBB-45C2-9B56-9C200F3684C7}" srcOrd="0" destOrd="0" presId="urn:microsoft.com/office/officeart/2005/8/layout/matrix3"/>
    <dgm:cxn modelId="{9C54E312-4AB4-4F80-A708-40EB9B358599}" type="presOf" srcId="{5550BF77-813C-4DC8-A83E-D740C25C6F86}" destId="{360ACC56-36CA-4C5D-8910-0E1F705235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60CF74AE-207A-4169-8DFA-5802846D3C82}" type="presOf" srcId="{2EE70886-E750-4C98-B44F-499AE50A0B8D}" destId="{31063B38-6B25-49FB-A756-D7A812D0F406}" srcOrd="0" destOrd="0" presId="urn:microsoft.com/office/officeart/2005/8/layout/matrix3"/>
    <dgm:cxn modelId="{1BD85004-23DC-4582-87D1-7F87B7E81424}" type="presParOf" srcId="{31063B38-6B25-49FB-A756-D7A812D0F406}" destId="{34BE0B2B-6B4D-4F6B-B2B9-0A2ED38C1281}" srcOrd="0" destOrd="0" presId="urn:microsoft.com/office/officeart/2005/8/layout/matrix3"/>
    <dgm:cxn modelId="{B0906C02-C539-497E-A511-55D037D71BF1}" type="presParOf" srcId="{31063B38-6B25-49FB-A756-D7A812D0F406}" destId="{75DF88FC-2F62-4079-8F19-90F854CDDAAA}" srcOrd="1" destOrd="0" presId="urn:microsoft.com/office/officeart/2005/8/layout/matrix3"/>
    <dgm:cxn modelId="{32A60F9B-DD00-4961-96FD-45634C3C26E3}" type="presParOf" srcId="{31063B38-6B25-49FB-A756-D7A812D0F406}" destId="{360ACC56-36CA-4C5D-8910-0E1F70523506}" srcOrd="2" destOrd="0" presId="urn:microsoft.com/office/officeart/2005/8/layout/matrix3"/>
    <dgm:cxn modelId="{CE2B116C-B239-45BE-AACD-E01F461B2575}" type="presParOf" srcId="{31063B38-6B25-49FB-A756-D7A812D0F406}" destId="{9DF2F45F-272E-4ADC-B1C6-7E9493D07165}" srcOrd="3" destOrd="0" presId="urn:microsoft.com/office/officeart/2005/8/layout/matrix3"/>
    <dgm:cxn modelId="{11D21A0E-DC7A-42A0-8F2D-57E7BCBE2703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50967C-C0BD-43A9-8480-93049BFC2F68}" type="presOf" srcId="{5619CCB5-9588-4D06-B04F-1E5467FE3D82}" destId="{9DF2F45F-272E-4ADC-B1C6-7E9493D07165}" srcOrd="0" destOrd="0" presId="urn:microsoft.com/office/officeart/2005/8/layout/matrix3"/>
    <dgm:cxn modelId="{97AFB62A-2259-4566-847E-AB07AA1017D8}" type="presOf" srcId="{5550BF77-813C-4DC8-A83E-D740C25C6F86}" destId="{360ACC56-36CA-4C5D-8910-0E1F70523506}" srcOrd="0" destOrd="0" presId="urn:microsoft.com/office/officeart/2005/8/layout/matrix3"/>
    <dgm:cxn modelId="{79B849A2-075D-4F36-ACB2-5537DE7D7DAF}" type="presOf" srcId="{2EE70886-E750-4C98-B44F-499AE50A0B8D}" destId="{31063B38-6B25-49FB-A756-D7A812D0F406}" srcOrd="0" destOrd="0" presId="urn:microsoft.com/office/officeart/2005/8/layout/matrix3"/>
    <dgm:cxn modelId="{D772229C-7194-4DFA-9CBB-533CE76EC475}" type="presOf" srcId="{633DFF88-A75B-47DC-9AD6-F6D15CF40CFF}" destId="{D9F6C293-4BBB-45C2-9B56-9C200F3684C7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232281BF-5901-48B9-A830-3BE1BF48D189}" type="presOf" srcId="{3365C817-2721-4F9A-B2A2-1BAEBAAC7A19}" destId="{75DF88FC-2F62-4079-8F19-90F854CDDAAA}" srcOrd="0" destOrd="0" presId="urn:microsoft.com/office/officeart/2005/8/layout/matrix3"/>
    <dgm:cxn modelId="{F6F0F802-D6AD-4107-95D8-0250CDAF1142}" type="presParOf" srcId="{31063B38-6B25-49FB-A756-D7A812D0F406}" destId="{34BE0B2B-6B4D-4F6B-B2B9-0A2ED38C1281}" srcOrd="0" destOrd="0" presId="urn:microsoft.com/office/officeart/2005/8/layout/matrix3"/>
    <dgm:cxn modelId="{19AE4202-5AC3-43E2-944C-819BF49D7D51}" type="presParOf" srcId="{31063B38-6B25-49FB-A756-D7A812D0F406}" destId="{75DF88FC-2F62-4079-8F19-90F854CDDAAA}" srcOrd="1" destOrd="0" presId="urn:microsoft.com/office/officeart/2005/8/layout/matrix3"/>
    <dgm:cxn modelId="{D8908DC3-DEE7-494D-96E2-6E90067FB5E0}" type="presParOf" srcId="{31063B38-6B25-49FB-A756-D7A812D0F406}" destId="{360ACC56-36CA-4C5D-8910-0E1F70523506}" srcOrd="2" destOrd="0" presId="urn:microsoft.com/office/officeart/2005/8/layout/matrix3"/>
    <dgm:cxn modelId="{05E42947-9286-43A2-8AA6-C20A8976EAD1}" type="presParOf" srcId="{31063B38-6B25-49FB-A756-D7A812D0F406}" destId="{9DF2F45F-272E-4ADC-B1C6-7E9493D07165}" srcOrd="3" destOrd="0" presId="urn:microsoft.com/office/officeart/2005/8/layout/matrix3"/>
    <dgm:cxn modelId="{04DDD9CC-2807-4F70-8B67-88C5AA75726F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0C31CE3-70EF-430B-AD79-FE3C0B534C74}" type="presOf" srcId="{3365C817-2721-4F9A-B2A2-1BAEBAAC7A19}" destId="{75DF88FC-2F62-4079-8F19-90F854CDDAAA}" srcOrd="0" destOrd="0" presId="urn:microsoft.com/office/officeart/2005/8/layout/matrix3"/>
    <dgm:cxn modelId="{AFC8D44A-1EB1-4802-95BD-8AF7FA80F2FD}" type="presOf" srcId="{5619CCB5-9588-4D06-B04F-1E5467FE3D82}" destId="{9DF2F45F-272E-4ADC-B1C6-7E9493D07165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437AB5CC-8E60-4BF1-A6BD-066CCA621570}" type="presOf" srcId="{633DFF88-A75B-47DC-9AD6-F6D15CF40CFF}" destId="{D9F6C293-4BBB-45C2-9B56-9C200F3684C7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E48F8FA1-9C60-4C62-A088-3821B71CDB32}" type="presOf" srcId="{5550BF77-813C-4DC8-A83E-D740C25C6F86}" destId="{360ACC56-36CA-4C5D-8910-0E1F705235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21DA1D72-E42D-41BE-A022-2E42E65338EB}" type="presOf" srcId="{2EE70886-E750-4C98-B44F-499AE50A0B8D}" destId="{31063B38-6B25-49FB-A756-D7A812D0F406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C42EC43F-3834-405F-881A-50CFF86B4933}" type="presParOf" srcId="{31063B38-6B25-49FB-A756-D7A812D0F406}" destId="{34BE0B2B-6B4D-4F6B-B2B9-0A2ED38C1281}" srcOrd="0" destOrd="0" presId="urn:microsoft.com/office/officeart/2005/8/layout/matrix3"/>
    <dgm:cxn modelId="{87EF32A3-86DD-4A49-87CF-270902086B53}" type="presParOf" srcId="{31063B38-6B25-49FB-A756-D7A812D0F406}" destId="{75DF88FC-2F62-4079-8F19-90F854CDDAAA}" srcOrd="1" destOrd="0" presId="urn:microsoft.com/office/officeart/2005/8/layout/matrix3"/>
    <dgm:cxn modelId="{3F4DDF08-F4B3-4530-BE6D-46D2A9D6675C}" type="presParOf" srcId="{31063B38-6B25-49FB-A756-D7A812D0F406}" destId="{360ACC56-36CA-4C5D-8910-0E1F70523506}" srcOrd="2" destOrd="0" presId="urn:microsoft.com/office/officeart/2005/8/layout/matrix3"/>
    <dgm:cxn modelId="{1C8D0A1E-6FD0-4066-809C-4AD8D6362586}" type="presParOf" srcId="{31063B38-6B25-49FB-A756-D7A812D0F406}" destId="{9DF2F45F-272E-4ADC-B1C6-7E9493D07165}" srcOrd="3" destOrd="0" presId="urn:microsoft.com/office/officeart/2005/8/layout/matrix3"/>
    <dgm:cxn modelId="{7D1B9B3A-5612-4E36-BCDD-FB558D244F67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05BC3008-19E8-4064-AD2C-D73F048E1E33}" type="presOf" srcId="{2EE70886-E750-4C98-B44F-499AE50A0B8D}" destId="{31063B38-6B25-49FB-A756-D7A812D0F406}" srcOrd="0" destOrd="0" presId="urn:microsoft.com/office/officeart/2005/8/layout/matrix3"/>
    <dgm:cxn modelId="{F68C1966-4106-4ACB-AD59-222F5A243042}" type="presOf" srcId="{5550BF77-813C-4DC8-A83E-D740C25C6F86}" destId="{360ACC56-36CA-4C5D-8910-0E1F70523506}" srcOrd="0" destOrd="0" presId="urn:microsoft.com/office/officeart/2005/8/layout/matrix3"/>
    <dgm:cxn modelId="{AB39E1D4-E3AC-4294-86CE-C674436E7826}" type="presOf" srcId="{633DFF88-A75B-47DC-9AD6-F6D15CF40CFF}" destId="{D9F6C293-4BBB-45C2-9B56-9C200F3684C7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ABF0A9CA-C02D-4158-85BC-369D70D948FE}" type="presOf" srcId="{5619CCB5-9588-4D06-B04F-1E5467FE3D82}" destId="{9DF2F45F-272E-4ADC-B1C6-7E9493D07165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0FF41412-DA43-4C08-A64C-884C7D02B766}" type="presOf" srcId="{3365C817-2721-4F9A-B2A2-1BAEBAAC7A19}" destId="{75DF88FC-2F62-4079-8F19-90F854CDDAAA}" srcOrd="0" destOrd="0" presId="urn:microsoft.com/office/officeart/2005/8/layout/matrix3"/>
    <dgm:cxn modelId="{829C698B-9F56-48CA-BADD-0322A9559D54}" type="presParOf" srcId="{31063B38-6B25-49FB-A756-D7A812D0F406}" destId="{34BE0B2B-6B4D-4F6B-B2B9-0A2ED38C1281}" srcOrd="0" destOrd="0" presId="urn:microsoft.com/office/officeart/2005/8/layout/matrix3"/>
    <dgm:cxn modelId="{06190734-C25C-48D8-96BE-BE580491E0C1}" type="presParOf" srcId="{31063B38-6B25-49FB-A756-D7A812D0F406}" destId="{75DF88FC-2F62-4079-8F19-90F854CDDAAA}" srcOrd="1" destOrd="0" presId="urn:microsoft.com/office/officeart/2005/8/layout/matrix3"/>
    <dgm:cxn modelId="{C6AA1ED4-0B77-49A7-8C39-71E277B5746C}" type="presParOf" srcId="{31063B38-6B25-49FB-A756-D7A812D0F406}" destId="{360ACC56-36CA-4C5D-8910-0E1F70523506}" srcOrd="2" destOrd="0" presId="urn:microsoft.com/office/officeart/2005/8/layout/matrix3"/>
    <dgm:cxn modelId="{F583ED98-2779-461F-8ED0-A80BE90894FE}" type="presParOf" srcId="{31063B38-6B25-49FB-A756-D7A812D0F406}" destId="{9DF2F45F-272E-4ADC-B1C6-7E9493D07165}" srcOrd="3" destOrd="0" presId="urn:microsoft.com/office/officeart/2005/8/layout/matrix3"/>
    <dgm:cxn modelId="{CDEB191A-DCD2-419A-A6AA-DC42C58CCC1A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8463E8AC-556B-4213-B3C9-94483422EE86}" type="presOf" srcId="{5550BF77-813C-4DC8-A83E-D740C25C6F86}" destId="{360ACC56-36CA-4C5D-8910-0E1F70523506}" srcOrd="0" destOrd="0" presId="urn:microsoft.com/office/officeart/2005/8/layout/matrix3"/>
    <dgm:cxn modelId="{47A2BA33-D745-420E-A63F-65681EBFB624}" type="presOf" srcId="{633DFF88-A75B-47DC-9AD6-F6D15CF40CFF}" destId="{D9F6C293-4BBB-45C2-9B56-9C200F3684C7}" srcOrd="0" destOrd="0" presId="urn:microsoft.com/office/officeart/2005/8/layout/matrix3"/>
    <dgm:cxn modelId="{FBA8B7D1-7CCB-4525-8F4F-BDF68EA38037}" type="presOf" srcId="{2EE70886-E750-4C98-B44F-499AE50A0B8D}" destId="{31063B38-6B25-49FB-A756-D7A812D0F4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8FAE6A08-5843-45A7-A492-4B0AF8C5752B}" type="presOf" srcId="{3365C817-2721-4F9A-B2A2-1BAEBAAC7A19}" destId="{75DF88FC-2F62-4079-8F19-90F854CDDAAA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88BA0923-744C-46E6-A7DE-FD9A3E201A6F}" type="presOf" srcId="{5619CCB5-9588-4D06-B04F-1E5467FE3D82}" destId="{9DF2F45F-272E-4ADC-B1C6-7E9493D07165}" srcOrd="0" destOrd="0" presId="urn:microsoft.com/office/officeart/2005/8/layout/matrix3"/>
    <dgm:cxn modelId="{4CF70537-FAEF-4A94-BF29-A95539CB5853}" type="presParOf" srcId="{31063B38-6B25-49FB-A756-D7A812D0F406}" destId="{34BE0B2B-6B4D-4F6B-B2B9-0A2ED38C1281}" srcOrd="0" destOrd="0" presId="urn:microsoft.com/office/officeart/2005/8/layout/matrix3"/>
    <dgm:cxn modelId="{55A75597-FCC8-4A4A-BF14-FDC5E03EF7C7}" type="presParOf" srcId="{31063B38-6B25-49FB-A756-D7A812D0F406}" destId="{75DF88FC-2F62-4079-8F19-90F854CDDAAA}" srcOrd="1" destOrd="0" presId="urn:microsoft.com/office/officeart/2005/8/layout/matrix3"/>
    <dgm:cxn modelId="{2C5025AB-AE12-4E38-96E0-37C99101D15F}" type="presParOf" srcId="{31063B38-6B25-49FB-A756-D7A812D0F406}" destId="{360ACC56-36CA-4C5D-8910-0E1F70523506}" srcOrd="2" destOrd="0" presId="urn:microsoft.com/office/officeart/2005/8/layout/matrix3"/>
    <dgm:cxn modelId="{388546C9-7872-4C95-96DE-6B1656253AE3}" type="presParOf" srcId="{31063B38-6B25-49FB-A756-D7A812D0F406}" destId="{9DF2F45F-272E-4ADC-B1C6-7E9493D07165}" srcOrd="3" destOrd="0" presId="urn:microsoft.com/office/officeart/2005/8/layout/matrix3"/>
    <dgm:cxn modelId="{E61080A4-96D6-4B44-9457-B98F34ECE272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DDE23C61-E376-481C-A2B5-03532EBAD6B9}" type="presOf" srcId="{5550BF77-813C-4DC8-A83E-D740C25C6F86}" destId="{360ACC56-36CA-4C5D-8910-0E1F705235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354C012B-DF5B-4765-BD77-2C02A2D86E21}" type="presOf" srcId="{3365C817-2721-4F9A-B2A2-1BAEBAAC7A19}" destId="{75DF88FC-2F62-4079-8F19-90F854CDDAAA}" srcOrd="0" destOrd="0" presId="urn:microsoft.com/office/officeart/2005/8/layout/matrix3"/>
    <dgm:cxn modelId="{B00DDD55-F27C-4E38-9E5B-B22F4C2C5C0D}" type="presOf" srcId="{2EE70886-E750-4C98-B44F-499AE50A0B8D}" destId="{31063B38-6B25-49FB-A756-D7A812D0F4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FDD76E8D-6353-4103-B240-5CE0B3B5EAFA}" type="presOf" srcId="{5619CCB5-9588-4D06-B04F-1E5467FE3D82}" destId="{9DF2F45F-272E-4ADC-B1C6-7E9493D07165}" srcOrd="0" destOrd="0" presId="urn:microsoft.com/office/officeart/2005/8/layout/matrix3"/>
    <dgm:cxn modelId="{0FF80F23-568A-4B64-BFF9-E233783FCBDD}" type="presOf" srcId="{633DFF88-A75B-47DC-9AD6-F6D15CF40CFF}" destId="{D9F6C293-4BBB-45C2-9B56-9C200F3684C7}" srcOrd="0" destOrd="0" presId="urn:microsoft.com/office/officeart/2005/8/layout/matrix3"/>
    <dgm:cxn modelId="{81650047-0DC6-460E-B564-8F59880843DB}" type="presParOf" srcId="{31063B38-6B25-49FB-A756-D7A812D0F406}" destId="{34BE0B2B-6B4D-4F6B-B2B9-0A2ED38C1281}" srcOrd="0" destOrd="0" presId="urn:microsoft.com/office/officeart/2005/8/layout/matrix3"/>
    <dgm:cxn modelId="{18D01D5B-0084-41FD-8F73-24548540D5A7}" type="presParOf" srcId="{31063B38-6B25-49FB-A756-D7A812D0F406}" destId="{75DF88FC-2F62-4079-8F19-90F854CDDAAA}" srcOrd="1" destOrd="0" presId="urn:microsoft.com/office/officeart/2005/8/layout/matrix3"/>
    <dgm:cxn modelId="{2384EB3F-913D-4B4C-A42C-9665C7190B1E}" type="presParOf" srcId="{31063B38-6B25-49FB-A756-D7A812D0F406}" destId="{360ACC56-36CA-4C5D-8910-0E1F70523506}" srcOrd="2" destOrd="0" presId="urn:microsoft.com/office/officeart/2005/8/layout/matrix3"/>
    <dgm:cxn modelId="{D07CA014-C12F-48DB-97CC-86CDC6405376}" type="presParOf" srcId="{31063B38-6B25-49FB-A756-D7A812D0F406}" destId="{9DF2F45F-272E-4ADC-B1C6-7E9493D07165}" srcOrd="3" destOrd="0" presId="urn:microsoft.com/office/officeart/2005/8/layout/matrix3"/>
    <dgm:cxn modelId="{150654AE-D2DC-4BBB-9EAF-1E3D09EE1A49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721ADF7-C81C-4C69-9269-CC1347194DC0}" type="presOf" srcId="{5550BF77-813C-4DC8-A83E-D740C25C6F86}" destId="{360ACC56-36CA-4C5D-8910-0E1F705235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5114C7DC-68ED-46D1-B6E6-F7A658EC7C52}" type="presOf" srcId="{3365C817-2721-4F9A-B2A2-1BAEBAAC7A19}" destId="{75DF88FC-2F62-4079-8F19-90F854CDDAAA}" srcOrd="0" destOrd="0" presId="urn:microsoft.com/office/officeart/2005/8/layout/matrix3"/>
    <dgm:cxn modelId="{41EFCCFE-1D69-4BC1-BC53-40E173E40FAC}" type="presOf" srcId="{633DFF88-A75B-47DC-9AD6-F6D15CF40CFF}" destId="{D9F6C293-4BBB-45C2-9B56-9C200F3684C7}" srcOrd="0" destOrd="0" presId="urn:microsoft.com/office/officeart/2005/8/layout/matrix3"/>
    <dgm:cxn modelId="{637CFB31-4D60-4A59-AC2E-0C3E2DA207FD}" type="presOf" srcId="{5619CCB5-9588-4D06-B04F-1E5467FE3D82}" destId="{9DF2F45F-272E-4ADC-B1C6-7E9493D07165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5067B2F6-839D-4375-BC73-14D9FB775D10}" type="presOf" srcId="{2EE70886-E750-4C98-B44F-499AE50A0B8D}" destId="{31063B38-6B25-49FB-A756-D7A812D0F406}" srcOrd="0" destOrd="0" presId="urn:microsoft.com/office/officeart/2005/8/layout/matrix3"/>
    <dgm:cxn modelId="{281AF3E6-5F0A-4941-BDA7-728BEB985633}" type="presParOf" srcId="{31063B38-6B25-49FB-A756-D7A812D0F406}" destId="{34BE0B2B-6B4D-4F6B-B2B9-0A2ED38C1281}" srcOrd="0" destOrd="0" presId="urn:microsoft.com/office/officeart/2005/8/layout/matrix3"/>
    <dgm:cxn modelId="{DA58880C-1CC5-4A10-A441-2EEA8CBF5382}" type="presParOf" srcId="{31063B38-6B25-49FB-A756-D7A812D0F406}" destId="{75DF88FC-2F62-4079-8F19-90F854CDDAAA}" srcOrd="1" destOrd="0" presId="urn:microsoft.com/office/officeart/2005/8/layout/matrix3"/>
    <dgm:cxn modelId="{185618A5-9E51-4766-844C-18F00F29F382}" type="presParOf" srcId="{31063B38-6B25-49FB-A756-D7A812D0F406}" destId="{360ACC56-36CA-4C5D-8910-0E1F70523506}" srcOrd="2" destOrd="0" presId="urn:microsoft.com/office/officeart/2005/8/layout/matrix3"/>
    <dgm:cxn modelId="{596C3C54-D5EF-48CC-B9BA-405B9456DF76}" type="presParOf" srcId="{31063B38-6B25-49FB-A756-D7A812D0F406}" destId="{9DF2F45F-272E-4ADC-B1C6-7E9493D07165}" srcOrd="3" destOrd="0" presId="urn:microsoft.com/office/officeart/2005/8/layout/matrix3"/>
    <dgm:cxn modelId="{C850B968-DB54-4EED-8D72-B7E280C24A87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742B2AC1-2C79-484F-955E-1D082E5E4144}" type="presOf" srcId="{633DFF88-A75B-47DC-9AD6-F6D15CF40CFF}" destId="{D9F6C293-4BBB-45C2-9B56-9C200F3684C7}" srcOrd="0" destOrd="0" presId="urn:microsoft.com/office/officeart/2005/8/layout/matrix3"/>
    <dgm:cxn modelId="{F56273C9-B826-4D47-A0C8-5388FC6B758C}" type="presOf" srcId="{5619CCB5-9588-4D06-B04F-1E5467FE3D82}" destId="{9DF2F45F-272E-4ADC-B1C6-7E9493D07165}" srcOrd="0" destOrd="0" presId="urn:microsoft.com/office/officeart/2005/8/layout/matrix3"/>
    <dgm:cxn modelId="{E7031479-D31D-400C-B815-04133A246B3D}" type="presOf" srcId="{2EE70886-E750-4C98-B44F-499AE50A0B8D}" destId="{31063B38-6B25-49FB-A756-D7A812D0F4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B20F9AC6-07DB-44C7-AD5E-8C015F137F57}" type="presOf" srcId="{3365C817-2721-4F9A-B2A2-1BAEBAAC7A19}" destId="{75DF88FC-2F62-4079-8F19-90F854CDDAAA}" srcOrd="0" destOrd="0" presId="urn:microsoft.com/office/officeart/2005/8/layout/matrix3"/>
    <dgm:cxn modelId="{052004C0-C63D-48A0-B362-32C706A4298E}" type="presOf" srcId="{5550BF77-813C-4DC8-A83E-D740C25C6F86}" destId="{360ACC56-36CA-4C5D-8910-0E1F70523506}" srcOrd="0" destOrd="0" presId="urn:microsoft.com/office/officeart/2005/8/layout/matrix3"/>
    <dgm:cxn modelId="{314F00F3-9D58-47E1-9F59-584644308969}" type="presParOf" srcId="{31063B38-6B25-49FB-A756-D7A812D0F406}" destId="{34BE0B2B-6B4D-4F6B-B2B9-0A2ED38C1281}" srcOrd="0" destOrd="0" presId="urn:microsoft.com/office/officeart/2005/8/layout/matrix3"/>
    <dgm:cxn modelId="{3D0257E3-EB71-44F4-B88A-95BC1F8835F1}" type="presParOf" srcId="{31063B38-6B25-49FB-A756-D7A812D0F406}" destId="{75DF88FC-2F62-4079-8F19-90F854CDDAAA}" srcOrd="1" destOrd="0" presId="urn:microsoft.com/office/officeart/2005/8/layout/matrix3"/>
    <dgm:cxn modelId="{8B915F99-6215-48A3-9C5F-7E7BB83757CC}" type="presParOf" srcId="{31063B38-6B25-49FB-A756-D7A812D0F406}" destId="{360ACC56-36CA-4C5D-8910-0E1F70523506}" srcOrd="2" destOrd="0" presId="urn:microsoft.com/office/officeart/2005/8/layout/matrix3"/>
    <dgm:cxn modelId="{A56B27E6-A9E4-4676-ADF3-164C1F3AB211}" type="presParOf" srcId="{31063B38-6B25-49FB-A756-D7A812D0F406}" destId="{9DF2F45F-272E-4ADC-B1C6-7E9493D07165}" srcOrd="3" destOrd="0" presId="urn:microsoft.com/office/officeart/2005/8/layout/matrix3"/>
    <dgm:cxn modelId="{74BD3FD0-B174-4F06-B399-A902887DACA6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FEB07FEE-482C-4AEA-A7C1-5268B00558CF}" type="presOf" srcId="{2EE70886-E750-4C98-B44F-499AE50A0B8D}" destId="{31063B38-6B25-49FB-A756-D7A812D0F4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CFB46208-C4AE-4F30-AF63-21C12AF3E4F9}" type="presOf" srcId="{5619CCB5-9588-4D06-B04F-1E5467FE3D82}" destId="{9DF2F45F-272E-4ADC-B1C6-7E9493D07165}" srcOrd="0" destOrd="0" presId="urn:microsoft.com/office/officeart/2005/8/layout/matrix3"/>
    <dgm:cxn modelId="{EE9989CA-0E73-4069-977C-90E2C1A62A07}" type="presOf" srcId="{5550BF77-813C-4DC8-A83E-D740C25C6F86}" destId="{360ACC56-36CA-4C5D-8910-0E1F70523506}" srcOrd="0" destOrd="0" presId="urn:microsoft.com/office/officeart/2005/8/layout/matrix3"/>
    <dgm:cxn modelId="{BE1EE3C2-3B7E-4090-838F-4625E6B4E44E}" type="presOf" srcId="{3365C817-2721-4F9A-B2A2-1BAEBAAC7A19}" destId="{75DF88FC-2F62-4079-8F19-90F854CDDAAA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C68F195E-8527-42DD-A2FA-E7DDBDEBFA09}" type="presOf" srcId="{633DFF88-A75B-47DC-9AD6-F6D15CF40CFF}" destId="{D9F6C293-4BBB-45C2-9B56-9C200F3684C7}" srcOrd="0" destOrd="0" presId="urn:microsoft.com/office/officeart/2005/8/layout/matrix3"/>
    <dgm:cxn modelId="{0E45E4DF-5EAF-4DF9-810B-BF173CB58FEE}" type="presParOf" srcId="{31063B38-6B25-49FB-A756-D7A812D0F406}" destId="{34BE0B2B-6B4D-4F6B-B2B9-0A2ED38C1281}" srcOrd="0" destOrd="0" presId="urn:microsoft.com/office/officeart/2005/8/layout/matrix3"/>
    <dgm:cxn modelId="{271B6AA1-00A8-4492-9494-4FA199B841F9}" type="presParOf" srcId="{31063B38-6B25-49FB-A756-D7A812D0F406}" destId="{75DF88FC-2F62-4079-8F19-90F854CDDAAA}" srcOrd="1" destOrd="0" presId="urn:microsoft.com/office/officeart/2005/8/layout/matrix3"/>
    <dgm:cxn modelId="{766FFE81-342A-464D-9DDE-5FF96370B993}" type="presParOf" srcId="{31063B38-6B25-49FB-A756-D7A812D0F406}" destId="{360ACC56-36CA-4C5D-8910-0E1F70523506}" srcOrd="2" destOrd="0" presId="urn:microsoft.com/office/officeart/2005/8/layout/matrix3"/>
    <dgm:cxn modelId="{460C27A1-10C9-4683-BF9B-1A167EA23E5E}" type="presParOf" srcId="{31063B38-6B25-49FB-A756-D7A812D0F406}" destId="{9DF2F45F-272E-4ADC-B1C6-7E9493D07165}" srcOrd="3" destOrd="0" presId="urn:microsoft.com/office/officeart/2005/8/layout/matrix3"/>
    <dgm:cxn modelId="{1CCD2171-BBB6-458F-8FD3-1BAA782AAC98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23D94ED9-5B1D-439D-93CD-15452358AEA0}" type="presOf" srcId="{5550BF77-813C-4DC8-A83E-D740C25C6F86}" destId="{360ACC56-36CA-4C5D-8910-0E1F705235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AE5EB1CD-E5FD-4D39-8D59-1A654B16562A}" type="presOf" srcId="{3365C817-2721-4F9A-B2A2-1BAEBAAC7A19}" destId="{75DF88FC-2F62-4079-8F19-90F854CDDAAA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9F0B1C0D-842A-43F6-9F80-26069BE4E50D}" type="presOf" srcId="{5619CCB5-9588-4D06-B04F-1E5467FE3D82}" destId="{9DF2F45F-272E-4ADC-B1C6-7E9493D07165}" srcOrd="0" destOrd="0" presId="urn:microsoft.com/office/officeart/2005/8/layout/matrix3"/>
    <dgm:cxn modelId="{F0B3111C-10F6-4C3D-AE81-5F06873B5F12}" type="presOf" srcId="{633DFF88-A75B-47DC-9AD6-F6D15CF40CFF}" destId="{D9F6C293-4BBB-45C2-9B56-9C200F3684C7}" srcOrd="0" destOrd="0" presId="urn:microsoft.com/office/officeart/2005/8/layout/matrix3"/>
    <dgm:cxn modelId="{2A3D7689-8297-456D-901F-8A91227A3B7A}" type="presOf" srcId="{2EE70886-E750-4C98-B44F-499AE50A0B8D}" destId="{31063B38-6B25-49FB-A756-D7A812D0F406}" srcOrd="0" destOrd="0" presId="urn:microsoft.com/office/officeart/2005/8/layout/matrix3"/>
    <dgm:cxn modelId="{B48BE30F-799C-4A6F-8AF7-90E676F62E63}" type="presParOf" srcId="{31063B38-6B25-49FB-A756-D7A812D0F406}" destId="{34BE0B2B-6B4D-4F6B-B2B9-0A2ED38C1281}" srcOrd="0" destOrd="0" presId="urn:microsoft.com/office/officeart/2005/8/layout/matrix3"/>
    <dgm:cxn modelId="{1CBBBE15-8C7A-4998-9DDA-3D4E1D0BC7EC}" type="presParOf" srcId="{31063B38-6B25-49FB-A756-D7A812D0F406}" destId="{75DF88FC-2F62-4079-8F19-90F854CDDAAA}" srcOrd="1" destOrd="0" presId="urn:microsoft.com/office/officeart/2005/8/layout/matrix3"/>
    <dgm:cxn modelId="{E47B1F80-1545-4110-93AA-FD72C8267E01}" type="presParOf" srcId="{31063B38-6B25-49FB-A756-D7A812D0F406}" destId="{360ACC56-36CA-4C5D-8910-0E1F70523506}" srcOrd="2" destOrd="0" presId="urn:microsoft.com/office/officeart/2005/8/layout/matrix3"/>
    <dgm:cxn modelId="{588A3F62-8DEA-4682-AB38-71466348561B}" type="presParOf" srcId="{31063B38-6B25-49FB-A756-D7A812D0F406}" destId="{9DF2F45F-272E-4ADC-B1C6-7E9493D07165}" srcOrd="3" destOrd="0" presId="urn:microsoft.com/office/officeart/2005/8/layout/matrix3"/>
    <dgm:cxn modelId="{1FCCCBB7-2863-4DC9-B5C8-4B86352F4953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/>
      <dgm:spPr>
        <a:solidFill>
          <a:srgbClr val="FFFF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1BCD5894-8FD5-4374-8F22-D738FAD77B0A}" type="presOf" srcId="{633DFF88-A75B-47DC-9AD6-F6D15CF40CFF}" destId="{D9F6C293-4BBB-45C2-9B56-9C200F3684C7}" srcOrd="0" destOrd="0" presId="urn:microsoft.com/office/officeart/2005/8/layout/matrix3"/>
    <dgm:cxn modelId="{60A45B46-F536-415B-A204-01F98EADB72E}" type="presOf" srcId="{3365C817-2721-4F9A-B2A2-1BAEBAAC7A19}" destId="{75DF88FC-2F62-4079-8F19-90F854CDDAAA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9125BCD0-223B-42FA-9643-43ECB289542D}" type="presOf" srcId="{2EE70886-E750-4C98-B44F-499AE50A0B8D}" destId="{31063B38-6B25-49FB-A756-D7A812D0F406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892E8F0B-F322-4C6A-9326-B6B162B4260D}" type="presOf" srcId="{5550BF77-813C-4DC8-A83E-D740C25C6F86}" destId="{360ACC56-36CA-4C5D-8910-0E1F70523506}" srcOrd="0" destOrd="0" presId="urn:microsoft.com/office/officeart/2005/8/layout/matrix3"/>
    <dgm:cxn modelId="{E36800FB-ECC3-45E8-B6C5-F0564C91B59F}" type="presOf" srcId="{5619CCB5-9588-4D06-B04F-1E5467FE3D82}" destId="{9DF2F45F-272E-4ADC-B1C6-7E9493D07165}" srcOrd="0" destOrd="0" presId="urn:microsoft.com/office/officeart/2005/8/layout/matrix3"/>
    <dgm:cxn modelId="{18377B8A-6F3C-4CCB-B7E3-2E4161C7A720}" type="presParOf" srcId="{31063B38-6B25-49FB-A756-D7A812D0F406}" destId="{34BE0B2B-6B4D-4F6B-B2B9-0A2ED38C1281}" srcOrd="0" destOrd="0" presId="urn:microsoft.com/office/officeart/2005/8/layout/matrix3"/>
    <dgm:cxn modelId="{7C86361B-A68B-4F27-9F71-0348F1D62081}" type="presParOf" srcId="{31063B38-6B25-49FB-A756-D7A812D0F406}" destId="{75DF88FC-2F62-4079-8F19-90F854CDDAAA}" srcOrd="1" destOrd="0" presId="urn:microsoft.com/office/officeart/2005/8/layout/matrix3"/>
    <dgm:cxn modelId="{B9AEB66A-523A-4470-B417-83ECAE3D67C8}" type="presParOf" srcId="{31063B38-6B25-49FB-A756-D7A812D0F406}" destId="{360ACC56-36CA-4C5D-8910-0E1F70523506}" srcOrd="2" destOrd="0" presId="urn:microsoft.com/office/officeart/2005/8/layout/matrix3"/>
    <dgm:cxn modelId="{54016C2F-E0CC-4717-AA68-A2164AC6349D}" type="presParOf" srcId="{31063B38-6B25-49FB-A756-D7A812D0F406}" destId="{9DF2F45F-272E-4ADC-B1C6-7E9493D07165}" srcOrd="3" destOrd="0" presId="urn:microsoft.com/office/officeart/2005/8/layout/matrix3"/>
    <dgm:cxn modelId="{8077129D-EDCC-444D-A002-4D8148C20FAA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F92BDCC1-7C46-4A2B-9B3D-1A7D2CEAA83E}" type="presOf" srcId="{633DFF88-A75B-47DC-9AD6-F6D15CF40CFF}" destId="{D9F6C293-4BBB-45C2-9B56-9C200F3684C7}" srcOrd="0" destOrd="0" presId="urn:microsoft.com/office/officeart/2005/8/layout/matrix3"/>
    <dgm:cxn modelId="{FD94D970-447D-475E-BDB8-37C2776362D3}" type="presOf" srcId="{5550BF77-813C-4DC8-A83E-D740C25C6F86}" destId="{360ACC56-36CA-4C5D-8910-0E1F705235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3AE4A323-55D9-411A-96FB-A9FA3203A015}" type="presOf" srcId="{3365C817-2721-4F9A-B2A2-1BAEBAAC7A19}" destId="{75DF88FC-2F62-4079-8F19-90F854CDDAAA}" srcOrd="0" destOrd="0" presId="urn:microsoft.com/office/officeart/2005/8/layout/matrix3"/>
    <dgm:cxn modelId="{5018B147-ABE1-4799-A7A4-3F8C44AAB636}" type="presOf" srcId="{5619CCB5-9588-4D06-B04F-1E5467FE3D82}" destId="{9DF2F45F-272E-4ADC-B1C6-7E9493D07165}" srcOrd="0" destOrd="0" presId="urn:microsoft.com/office/officeart/2005/8/layout/matrix3"/>
    <dgm:cxn modelId="{4C02A4B1-99A7-49C9-BAE9-612A7238D28B}" type="presOf" srcId="{2EE70886-E750-4C98-B44F-499AE50A0B8D}" destId="{31063B38-6B25-49FB-A756-D7A812D0F406}" srcOrd="0" destOrd="0" presId="urn:microsoft.com/office/officeart/2005/8/layout/matrix3"/>
    <dgm:cxn modelId="{95EEF675-E31F-4848-BCA7-C4C728B60844}" type="presParOf" srcId="{31063B38-6B25-49FB-A756-D7A812D0F406}" destId="{34BE0B2B-6B4D-4F6B-B2B9-0A2ED38C1281}" srcOrd="0" destOrd="0" presId="urn:microsoft.com/office/officeart/2005/8/layout/matrix3"/>
    <dgm:cxn modelId="{3F859814-6A1F-469B-B12D-BF01FE1BE108}" type="presParOf" srcId="{31063B38-6B25-49FB-A756-D7A812D0F406}" destId="{75DF88FC-2F62-4079-8F19-90F854CDDAAA}" srcOrd="1" destOrd="0" presId="urn:microsoft.com/office/officeart/2005/8/layout/matrix3"/>
    <dgm:cxn modelId="{27A7ACFC-2371-4380-A98F-9EB11F6AE3EC}" type="presParOf" srcId="{31063B38-6B25-49FB-A756-D7A812D0F406}" destId="{360ACC56-36CA-4C5D-8910-0E1F70523506}" srcOrd="2" destOrd="0" presId="urn:microsoft.com/office/officeart/2005/8/layout/matrix3"/>
    <dgm:cxn modelId="{7D830FD9-EB09-4378-9E23-989B1C2BFEFC}" type="presParOf" srcId="{31063B38-6B25-49FB-A756-D7A812D0F406}" destId="{9DF2F45F-272E-4ADC-B1C6-7E9493D07165}" srcOrd="3" destOrd="0" presId="urn:microsoft.com/office/officeart/2005/8/layout/matrix3"/>
    <dgm:cxn modelId="{2FBA2D2F-2D35-4254-8E3F-F364A9875A91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B47A9E05-76F9-4162-98DA-0954C95890AD}" type="presOf" srcId="{2EE70886-E750-4C98-B44F-499AE50A0B8D}" destId="{31063B38-6B25-49FB-A756-D7A812D0F4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8FE9FE11-166E-4B29-9665-A695B97B4512}" type="presOf" srcId="{3365C817-2721-4F9A-B2A2-1BAEBAAC7A19}" destId="{75DF88FC-2F62-4079-8F19-90F854CDDAAA}" srcOrd="0" destOrd="0" presId="urn:microsoft.com/office/officeart/2005/8/layout/matrix3"/>
    <dgm:cxn modelId="{BB35437D-69AA-4AB1-A432-21EFB753958C}" type="presOf" srcId="{633DFF88-A75B-47DC-9AD6-F6D15CF40CFF}" destId="{D9F6C293-4BBB-45C2-9B56-9C200F3684C7}" srcOrd="0" destOrd="0" presId="urn:microsoft.com/office/officeart/2005/8/layout/matrix3"/>
    <dgm:cxn modelId="{F3D24D1F-F785-45CC-8D8C-8902174A61A7}" type="presOf" srcId="{5550BF77-813C-4DC8-A83E-D740C25C6F86}" destId="{360ACC56-36CA-4C5D-8910-0E1F705235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0A2F0D11-7ABF-45F8-89B2-A72B7C69C5C9}" type="presOf" srcId="{5619CCB5-9588-4D06-B04F-1E5467FE3D82}" destId="{9DF2F45F-272E-4ADC-B1C6-7E9493D07165}" srcOrd="0" destOrd="0" presId="urn:microsoft.com/office/officeart/2005/8/layout/matrix3"/>
    <dgm:cxn modelId="{91920241-F652-4E42-9669-1B049852512D}" type="presParOf" srcId="{31063B38-6B25-49FB-A756-D7A812D0F406}" destId="{34BE0B2B-6B4D-4F6B-B2B9-0A2ED38C1281}" srcOrd="0" destOrd="0" presId="urn:microsoft.com/office/officeart/2005/8/layout/matrix3"/>
    <dgm:cxn modelId="{29CAA511-C478-411A-BD68-6872ECFE4741}" type="presParOf" srcId="{31063B38-6B25-49FB-A756-D7A812D0F406}" destId="{75DF88FC-2F62-4079-8F19-90F854CDDAAA}" srcOrd="1" destOrd="0" presId="urn:microsoft.com/office/officeart/2005/8/layout/matrix3"/>
    <dgm:cxn modelId="{53A8D176-10CF-4F35-B2FE-F07E52D604C2}" type="presParOf" srcId="{31063B38-6B25-49FB-A756-D7A812D0F406}" destId="{360ACC56-36CA-4C5D-8910-0E1F70523506}" srcOrd="2" destOrd="0" presId="urn:microsoft.com/office/officeart/2005/8/layout/matrix3"/>
    <dgm:cxn modelId="{DDCA522A-6266-4C52-AE68-D8432F5D21BF}" type="presParOf" srcId="{31063B38-6B25-49FB-A756-D7A812D0F406}" destId="{9DF2F45F-272E-4ADC-B1C6-7E9493D07165}" srcOrd="3" destOrd="0" presId="urn:microsoft.com/office/officeart/2005/8/layout/matrix3"/>
    <dgm:cxn modelId="{3956174B-A7CA-4588-8653-C9600D2E35EF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DCAA1726-B3F6-4BF9-AB99-181DDCD42EC9}" type="presOf" srcId="{5619CCB5-9588-4D06-B04F-1E5467FE3D82}" destId="{9DF2F45F-272E-4ADC-B1C6-7E9493D07165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8C067DA4-211C-49A3-8CB4-F6E25C55DAB1}" type="presOf" srcId="{3365C817-2721-4F9A-B2A2-1BAEBAAC7A19}" destId="{75DF88FC-2F62-4079-8F19-90F854CDDAAA}" srcOrd="0" destOrd="0" presId="urn:microsoft.com/office/officeart/2005/8/layout/matrix3"/>
    <dgm:cxn modelId="{83A62518-C75B-4F91-A5FD-A73103ABFD27}" type="presOf" srcId="{2EE70886-E750-4C98-B44F-499AE50A0B8D}" destId="{31063B38-6B25-49FB-A756-D7A812D0F406}" srcOrd="0" destOrd="0" presId="urn:microsoft.com/office/officeart/2005/8/layout/matrix3"/>
    <dgm:cxn modelId="{A3FE9184-C092-4793-8BD6-42007C92C9EB}" type="presOf" srcId="{633DFF88-A75B-47DC-9AD6-F6D15CF40CFF}" destId="{D9F6C293-4BBB-45C2-9B56-9C200F3684C7}" srcOrd="0" destOrd="0" presId="urn:microsoft.com/office/officeart/2005/8/layout/matrix3"/>
    <dgm:cxn modelId="{8552D26D-6371-4C87-959A-E1C46DDB6FEA}" type="presOf" srcId="{5550BF77-813C-4DC8-A83E-D740C25C6F86}" destId="{360ACC56-36CA-4C5D-8910-0E1F70523506}" srcOrd="0" destOrd="0" presId="urn:microsoft.com/office/officeart/2005/8/layout/matrix3"/>
    <dgm:cxn modelId="{D3B3EBC2-8CD5-4B32-8286-8E449131B279}" type="presParOf" srcId="{31063B38-6B25-49FB-A756-D7A812D0F406}" destId="{34BE0B2B-6B4D-4F6B-B2B9-0A2ED38C1281}" srcOrd="0" destOrd="0" presId="urn:microsoft.com/office/officeart/2005/8/layout/matrix3"/>
    <dgm:cxn modelId="{2064F5F1-FAE0-4E61-8832-2C27E7CD8FEA}" type="presParOf" srcId="{31063B38-6B25-49FB-A756-D7A812D0F406}" destId="{75DF88FC-2F62-4079-8F19-90F854CDDAAA}" srcOrd="1" destOrd="0" presId="urn:microsoft.com/office/officeart/2005/8/layout/matrix3"/>
    <dgm:cxn modelId="{DE708B10-ADB6-4701-866E-4EFEAD17DA73}" type="presParOf" srcId="{31063B38-6B25-49FB-A756-D7A812D0F406}" destId="{360ACC56-36CA-4C5D-8910-0E1F70523506}" srcOrd="2" destOrd="0" presId="urn:microsoft.com/office/officeart/2005/8/layout/matrix3"/>
    <dgm:cxn modelId="{F06D40D0-6181-42E6-93F1-6818A4A26D51}" type="presParOf" srcId="{31063B38-6B25-49FB-A756-D7A812D0F406}" destId="{9DF2F45F-272E-4ADC-B1C6-7E9493D07165}" srcOrd="3" destOrd="0" presId="urn:microsoft.com/office/officeart/2005/8/layout/matrix3"/>
    <dgm:cxn modelId="{6FB8FBF7-D0A1-44FC-BD0F-D288E2CA8BCA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8740C46-A3CD-4C01-8014-46009F958751}" type="presOf" srcId="{3365C817-2721-4F9A-B2A2-1BAEBAAC7A19}" destId="{75DF88FC-2F62-4079-8F19-90F854CDDAAA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7D899D04-7D5A-4677-837B-E1164F1E0890}" type="presOf" srcId="{633DFF88-A75B-47DC-9AD6-F6D15CF40CFF}" destId="{D9F6C293-4BBB-45C2-9B56-9C200F3684C7}" srcOrd="0" destOrd="0" presId="urn:microsoft.com/office/officeart/2005/8/layout/matrix3"/>
    <dgm:cxn modelId="{2CAEBFB2-5A7E-4FBA-BF77-647B0D2076C6}" type="presOf" srcId="{5550BF77-813C-4DC8-A83E-D740C25C6F86}" destId="{360ACC56-36CA-4C5D-8910-0E1F705235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97BF0FBD-76F1-471A-8C53-5AE03A802BE2}" type="presOf" srcId="{5619CCB5-9588-4D06-B04F-1E5467FE3D82}" destId="{9DF2F45F-272E-4ADC-B1C6-7E9493D07165}" srcOrd="0" destOrd="0" presId="urn:microsoft.com/office/officeart/2005/8/layout/matrix3"/>
    <dgm:cxn modelId="{B0537D9F-4B5B-4A34-8831-FC5E21E4F9B0}" type="presOf" srcId="{2EE70886-E750-4C98-B44F-499AE50A0B8D}" destId="{31063B38-6B25-49FB-A756-D7A812D0F406}" srcOrd="0" destOrd="0" presId="urn:microsoft.com/office/officeart/2005/8/layout/matrix3"/>
    <dgm:cxn modelId="{7390EA6B-E75E-404C-B92F-9B0AF8797476}" type="presParOf" srcId="{31063B38-6B25-49FB-A756-D7A812D0F406}" destId="{34BE0B2B-6B4D-4F6B-B2B9-0A2ED38C1281}" srcOrd="0" destOrd="0" presId="urn:microsoft.com/office/officeart/2005/8/layout/matrix3"/>
    <dgm:cxn modelId="{21AEEE24-BB79-4236-B240-70AF40810B01}" type="presParOf" srcId="{31063B38-6B25-49FB-A756-D7A812D0F406}" destId="{75DF88FC-2F62-4079-8F19-90F854CDDAAA}" srcOrd="1" destOrd="0" presId="urn:microsoft.com/office/officeart/2005/8/layout/matrix3"/>
    <dgm:cxn modelId="{C01371CC-2752-40A4-A5D2-D211BC2D1C8C}" type="presParOf" srcId="{31063B38-6B25-49FB-A756-D7A812D0F406}" destId="{360ACC56-36CA-4C5D-8910-0E1F70523506}" srcOrd="2" destOrd="0" presId="urn:microsoft.com/office/officeart/2005/8/layout/matrix3"/>
    <dgm:cxn modelId="{C7D51252-5A55-4B5D-B533-D0DF5C703866}" type="presParOf" srcId="{31063B38-6B25-49FB-A756-D7A812D0F406}" destId="{9DF2F45F-272E-4ADC-B1C6-7E9493D07165}" srcOrd="3" destOrd="0" presId="urn:microsoft.com/office/officeart/2005/8/layout/matrix3"/>
    <dgm:cxn modelId="{79F8241B-967C-4B5E-BA7E-7FD515F78E40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/>
      <dgm:spPr>
        <a:solidFill>
          <a:srgbClr val="9999FF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  <dgm:t>
        <a:bodyPr/>
        <a:lstStyle/>
        <a:p>
          <a:endParaRPr lang="es-ES"/>
        </a:p>
      </dgm:t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4B97D0-42BF-448E-BB75-00E987CBEBF7}" type="presOf" srcId="{5550BF77-813C-4DC8-A83E-D740C25C6F86}" destId="{360ACC56-36CA-4C5D-8910-0E1F705235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73C6E863-4EE8-4C51-AD77-902409FBC7DE}" type="presOf" srcId="{3365C817-2721-4F9A-B2A2-1BAEBAAC7A19}" destId="{75DF88FC-2F62-4079-8F19-90F854CDDAAA}" srcOrd="0" destOrd="0" presId="urn:microsoft.com/office/officeart/2005/8/layout/matrix3"/>
    <dgm:cxn modelId="{FC342DDF-A79A-4B63-9C3B-0DF86433C6E0}" type="presOf" srcId="{633DFF88-A75B-47DC-9AD6-F6D15CF40CFF}" destId="{D9F6C293-4BBB-45C2-9B56-9C200F3684C7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23331711-D012-4D2A-9E78-1F2D05BE238A}" type="presOf" srcId="{5619CCB5-9588-4D06-B04F-1E5467FE3D82}" destId="{9DF2F45F-272E-4ADC-B1C6-7E9493D07165}" srcOrd="0" destOrd="0" presId="urn:microsoft.com/office/officeart/2005/8/layout/matrix3"/>
    <dgm:cxn modelId="{B4700F15-1616-4666-ABA1-78C7E02D535F}" type="presOf" srcId="{2EE70886-E750-4C98-B44F-499AE50A0B8D}" destId="{31063B38-6B25-49FB-A756-D7A812D0F406}" srcOrd="0" destOrd="0" presId="urn:microsoft.com/office/officeart/2005/8/layout/matrix3"/>
    <dgm:cxn modelId="{2D76444D-5597-4B21-8E2C-AD3F5536835B}" type="presParOf" srcId="{31063B38-6B25-49FB-A756-D7A812D0F406}" destId="{34BE0B2B-6B4D-4F6B-B2B9-0A2ED38C1281}" srcOrd="0" destOrd="0" presId="urn:microsoft.com/office/officeart/2005/8/layout/matrix3"/>
    <dgm:cxn modelId="{DE2725D8-9021-452E-8703-72618B0A16F6}" type="presParOf" srcId="{31063B38-6B25-49FB-A756-D7A812D0F406}" destId="{75DF88FC-2F62-4079-8F19-90F854CDDAAA}" srcOrd="1" destOrd="0" presId="urn:microsoft.com/office/officeart/2005/8/layout/matrix3"/>
    <dgm:cxn modelId="{5906100A-0015-4B12-9189-FD2AA80E06CC}" type="presParOf" srcId="{31063B38-6B25-49FB-A756-D7A812D0F406}" destId="{360ACC56-36CA-4C5D-8910-0E1F70523506}" srcOrd="2" destOrd="0" presId="urn:microsoft.com/office/officeart/2005/8/layout/matrix3"/>
    <dgm:cxn modelId="{FF6826A8-F007-4622-9A7E-B1079DF08627}" type="presParOf" srcId="{31063B38-6B25-49FB-A756-D7A812D0F406}" destId="{9DF2F45F-272E-4ADC-B1C6-7E9493D07165}" srcOrd="3" destOrd="0" presId="urn:microsoft.com/office/officeart/2005/8/layout/matrix3"/>
    <dgm:cxn modelId="{1A9FE7CC-91C3-418F-8D12-46DF4A424A14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/>
      <dgm:spPr>
        <a:solidFill>
          <a:srgbClr val="9999FF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  <dgm:t>
        <a:bodyPr/>
        <a:lstStyle/>
        <a:p>
          <a:endParaRPr lang="es-ES"/>
        </a:p>
      </dgm:t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D9D8923-94E7-4E78-B97A-3E4379BA7AFD}" type="presOf" srcId="{5619CCB5-9588-4D06-B04F-1E5467FE3D82}" destId="{9DF2F45F-272E-4ADC-B1C6-7E9493D07165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6397A50C-0985-426B-BA36-818485497411}" type="presOf" srcId="{2EE70886-E750-4C98-B44F-499AE50A0B8D}" destId="{31063B38-6B25-49FB-A756-D7A812D0F406}" srcOrd="0" destOrd="0" presId="urn:microsoft.com/office/officeart/2005/8/layout/matrix3"/>
    <dgm:cxn modelId="{A1898E35-EB0F-4270-A88B-1A1F41C57028}" type="presOf" srcId="{5550BF77-813C-4DC8-A83E-D740C25C6F86}" destId="{360ACC56-36CA-4C5D-8910-0E1F705235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C173009E-20C5-4074-8870-DD67E88C7A10}" type="presOf" srcId="{633DFF88-A75B-47DC-9AD6-F6D15CF40CFF}" destId="{D9F6C293-4BBB-45C2-9B56-9C200F3684C7}" srcOrd="0" destOrd="0" presId="urn:microsoft.com/office/officeart/2005/8/layout/matrix3"/>
    <dgm:cxn modelId="{B55649F3-21C7-4216-AA8D-B690B575E94B}" type="presOf" srcId="{3365C817-2721-4F9A-B2A2-1BAEBAAC7A19}" destId="{75DF88FC-2F62-4079-8F19-90F854CDDAAA}" srcOrd="0" destOrd="0" presId="urn:microsoft.com/office/officeart/2005/8/layout/matrix3"/>
    <dgm:cxn modelId="{FBF1B78B-3084-468C-9DD1-6D236D5F614F}" type="presParOf" srcId="{31063B38-6B25-49FB-A756-D7A812D0F406}" destId="{34BE0B2B-6B4D-4F6B-B2B9-0A2ED38C1281}" srcOrd="0" destOrd="0" presId="urn:microsoft.com/office/officeart/2005/8/layout/matrix3"/>
    <dgm:cxn modelId="{A1EC3702-ED36-4034-A34E-B88D922882CB}" type="presParOf" srcId="{31063B38-6B25-49FB-A756-D7A812D0F406}" destId="{75DF88FC-2F62-4079-8F19-90F854CDDAAA}" srcOrd="1" destOrd="0" presId="urn:microsoft.com/office/officeart/2005/8/layout/matrix3"/>
    <dgm:cxn modelId="{879B5A05-6349-4844-8E77-1B50E0CEE9DB}" type="presParOf" srcId="{31063B38-6B25-49FB-A756-D7A812D0F406}" destId="{360ACC56-36CA-4C5D-8910-0E1F70523506}" srcOrd="2" destOrd="0" presId="urn:microsoft.com/office/officeart/2005/8/layout/matrix3"/>
    <dgm:cxn modelId="{0E4A1E24-9C27-41D7-A0EF-1D629D20DBE0}" type="presParOf" srcId="{31063B38-6B25-49FB-A756-D7A812D0F406}" destId="{9DF2F45F-272E-4ADC-B1C6-7E9493D07165}" srcOrd="3" destOrd="0" presId="urn:microsoft.com/office/officeart/2005/8/layout/matrix3"/>
    <dgm:cxn modelId="{31383590-6224-49A6-B571-ACB0DE53AB16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/>
      <dgm:spPr>
        <a:solidFill>
          <a:srgbClr val="9999FF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  <dgm:t>
        <a:bodyPr/>
        <a:lstStyle/>
        <a:p>
          <a:endParaRPr lang="es-ES"/>
        </a:p>
      </dgm:t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B6668967-AB7F-4571-BF10-005FAFB92371}" type="presOf" srcId="{5619CCB5-9588-4D06-B04F-1E5467FE3D82}" destId="{9DF2F45F-272E-4ADC-B1C6-7E9493D07165}" srcOrd="0" destOrd="0" presId="urn:microsoft.com/office/officeart/2005/8/layout/matrix3"/>
    <dgm:cxn modelId="{63298795-D379-46FB-917E-1006165AAEAD}" type="presOf" srcId="{2EE70886-E750-4C98-B44F-499AE50A0B8D}" destId="{31063B38-6B25-49FB-A756-D7A812D0F4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F26E77D8-B3F5-4010-86F8-68296B8A1A39}" type="presOf" srcId="{633DFF88-A75B-47DC-9AD6-F6D15CF40CFF}" destId="{D9F6C293-4BBB-45C2-9B56-9C200F3684C7}" srcOrd="0" destOrd="0" presId="urn:microsoft.com/office/officeart/2005/8/layout/matrix3"/>
    <dgm:cxn modelId="{A40C5384-BF60-4E0A-BD50-5FDFED272EB7}" type="presOf" srcId="{3365C817-2721-4F9A-B2A2-1BAEBAAC7A19}" destId="{75DF88FC-2F62-4079-8F19-90F854CDDAAA}" srcOrd="0" destOrd="0" presId="urn:microsoft.com/office/officeart/2005/8/layout/matrix3"/>
    <dgm:cxn modelId="{BDEC7213-25C6-4B42-B4E9-F9CB4CC21CAA}" type="presOf" srcId="{5550BF77-813C-4DC8-A83E-D740C25C6F86}" destId="{360ACC56-36CA-4C5D-8910-0E1F70523506}" srcOrd="0" destOrd="0" presId="urn:microsoft.com/office/officeart/2005/8/layout/matrix3"/>
    <dgm:cxn modelId="{C6B3A779-E799-4A29-8B39-9BB2E1C27750}" type="presParOf" srcId="{31063B38-6B25-49FB-A756-D7A812D0F406}" destId="{34BE0B2B-6B4D-4F6B-B2B9-0A2ED38C1281}" srcOrd="0" destOrd="0" presId="urn:microsoft.com/office/officeart/2005/8/layout/matrix3"/>
    <dgm:cxn modelId="{8098EDC3-633A-4898-A0A9-E31B3198140F}" type="presParOf" srcId="{31063B38-6B25-49FB-A756-D7A812D0F406}" destId="{75DF88FC-2F62-4079-8F19-90F854CDDAAA}" srcOrd="1" destOrd="0" presId="urn:microsoft.com/office/officeart/2005/8/layout/matrix3"/>
    <dgm:cxn modelId="{662BD56C-D071-43EB-B5AF-4BA5D8D72492}" type="presParOf" srcId="{31063B38-6B25-49FB-A756-D7A812D0F406}" destId="{360ACC56-36CA-4C5D-8910-0E1F70523506}" srcOrd="2" destOrd="0" presId="urn:microsoft.com/office/officeart/2005/8/layout/matrix3"/>
    <dgm:cxn modelId="{2C1098F1-5679-4B80-BEC1-337207D16815}" type="presParOf" srcId="{31063B38-6B25-49FB-A756-D7A812D0F406}" destId="{9DF2F45F-272E-4ADC-B1C6-7E9493D07165}" srcOrd="3" destOrd="0" presId="urn:microsoft.com/office/officeart/2005/8/layout/matrix3"/>
    <dgm:cxn modelId="{9DA7430D-D8F9-4B9E-A1B1-6761953A53F4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/>
      <dgm:spPr>
        <a:solidFill>
          <a:srgbClr val="9999FF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  <dgm:t>
        <a:bodyPr/>
        <a:lstStyle/>
        <a:p>
          <a:endParaRPr lang="es-ES"/>
        </a:p>
      </dgm:t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9A75520-9A7F-4EC3-8A81-B53925D64ECC}" type="presOf" srcId="{633DFF88-A75B-47DC-9AD6-F6D15CF40CFF}" destId="{D9F6C293-4BBB-45C2-9B56-9C200F3684C7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661820AF-B397-4AF7-9541-F15E74997164}" type="presOf" srcId="{5619CCB5-9588-4D06-B04F-1E5467FE3D82}" destId="{9DF2F45F-272E-4ADC-B1C6-7E9493D07165}" srcOrd="0" destOrd="0" presId="urn:microsoft.com/office/officeart/2005/8/layout/matrix3"/>
    <dgm:cxn modelId="{69F36D47-B411-4582-9A7F-8A915371533F}" type="presOf" srcId="{3365C817-2721-4F9A-B2A2-1BAEBAAC7A19}" destId="{75DF88FC-2F62-4079-8F19-90F854CDDAAA}" srcOrd="0" destOrd="0" presId="urn:microsoft.com/office/officeart/2005/8/layout/matrix3"/>
    <dgm:cxn modelId="{CA88FC2C-7177-4ECE-A87E-FBC002F13497}" type="presOf" srcId="{5550BF77-813C-4DC8-A83E-D740C25C6F86}" destId="{360ACC56-36CA-4C5D-8910-0E1F705235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F414FD02-A0CC-44EB-8D47-C436DBC860A6}" type="presOf" srcId="{2EE70886-E750-4C98-B44F-499AE50A0B8D}" destId="{31063B38-6B25-49FB-A756-D7A812D0F406}" srcOrd="0" destOrd="0" presId="urn:microsoft.com/office/officeart/2005/8/layout/matrix3"/>
    <dgm:cxn modelId="{68D04C8E-CB76-4CB7-A1AC-2F91F181FDC8}" type="presParOf" srcId="{31063B38-6B25-49FB-A756-D7A812D0F406}" destId="{34BE0B2B-6B4D-4F6B-B2B9-0A2ED38C1281}" srcOrd="0" destOrd="0" presId="urn:microsoft.com/office/officeart/2005/8/layout/matrix3"/>
    <dgm:cxn modelId="{69E129A4-A87E-43E6-939E-B42803E428EF}" type="presParOf" srcId="{31063B38-6B25-49FB-A756-D7A812D0F406}" destId="{75DF88FC-2F62-4079-8F19-90F854CDDAAA}" srcOrd="1" destOrd="0" presId="urn:microsoft.com/office/officeart/2005/8/layout/matrix3"/>
    <dgm:cxn modelId="{53A0AE64-0305-4B1D-861B-1708364B14C2}" type="presParOf" srcId="{31063B38-6B25-49FB-A756-D7A812D0F406}" destId="{360ACC56-36CA-4C5D-8910-0E1F70523506}" srcOrd="2" destOrd="0" presId="urn:microsoft.com/office/officeart/2005/8/layout/matrix3"/>
    <dgm:cxn modelId="{4D9A072A-87A2-4B9B-A341-87B23B587399}" type="presParOf" srcId="{31063B38-6B25-49FB-A756-D7A812D0F406}" destId="{9DF2F45F-272E-4ADC-B1C6-7E9493D07165}" srcOrd="3" destOrd="0" presId="urn:microsoft.com/office/officeart/2005/8/layout/matrix3"/>
    <dgm:cxn modelId="{0A748FEA-3DCC-441F-9A7D-0E03742B802F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/>
      <dgm:spPr>
        <a:solidFill>
          <a:srgbClr val="9999FF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  <dgm:t>
        <a:bodyPr/>
        <a:lstStyle/>
        <a:p>
          <a:endParaRPr lang="es-ES"/>
        </a:p>
      </dgm:t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DDBD11-1197-4DE8-A500-332793EF79D0}" type="presOf" srcId="{633DFF88-A75B-47DC-9AD6-F6D15CF40CFF}" destId="{D9F6C293-4BBB-45C2-9B56-9C200F3684C7}" srcOrd="0" destOrd="0" presId="urn:microsoft.com/office/officeart/2005/8/layout/matrix3"/>
    <dgm:cxn modelId="{96559503-CE67-43AE-8038-0792B94179A3}" type="presOf" srcId="{5619CCB5-9588-4D06-B04F-1E5467FE3D82}" destId="{9DF2F45F-272E-4ADC-B1C6-7E9493D07165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30E109CC-2627-4472-B17B-85781B5F0214}" type="presOf" srcId="{2EE70886-E750-4C98-B44F-499AE50A0B8D}" destId="{31063B38-6B25-49FB-A756-D7A812D0F4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503AB487-5664-4FB1-8A18-28EE9FA39469}" type="presOf" srcId="{5550BF77-813C-4DC8-A83E-D740C25C6F86}" destId="{360ACC56-36CA-4C5D-8910-0E1F70523506}" srcOrd="0" destOrd="0" presId="urn:microsoft.com/office/officeart/2005/8/layout/matrix3"/>
    <dgm:cxn modelId="{74073229-B512-4FB0-952D-23FA9BB82158}" type="presOf" srcId="{3365C817-2721-4F9A-B2A2-1BAEBAAC7A19}" destId="{75DF88FC-2F62-4079-8F19-90F854CDDAAA}" srcOrd="0" destOrd="0" presId="urn:microsoft.com/office/officeart/2005/8/layout/matrix3"/>
    <dgm:cxn modelId="{D41C332A-40E3-4D19-B9DA-FABF536417C3}" type="presParOf" srcId="{31063B38-6B25-49FB-A756-D7A812D0F406}" destId="{34BE0B2B-6B4D-4F6B-B2B9-0A2ED38C1281}" srcOrd="0" destOrd="0" presId="urn:microsoft.com/office/officeart/2005/8/layout/matrix3"/>
    <dgm:cxn modelId="{90C8061E-D38B-4E60-8C4F-C3604C958EFE}" type="presParOf" srcId="{31063B38-6B25-49FB-A756-D7A812D0F406}" destId="{75DF88FC-2F62-4079-8F19-90F854CDDAAA}" srcOrd="1" destOrd="0" presId="urn:microsoft.com/office/officeart/2005/8/layout/matrix3"/>
    <dgm:cxn modelId="{F480C5C2-58EB-4F14-939C-64F31298DF8D}" type="presParOf" srcId="{31063B38-6B25-49FB-A756-D7A812D0F406}" destId="{360ACC56-36CA-4C5D-8910-0E1F70523506}" srcOrd="2" destOrd="0" presId="urn:microsoft.com/office/officeart/2005/8/layout/matrix3"/>
    <dgm:cxn modelId="{2E341157-195D-4BE2-BE89-BC32CDE7959E}" type="presParOf" srcId="{31063B38-6B25-49FB-A756-D7A812D0F406}" destId="{9DF2F45F-272E-4ADC-B1C6-7E9493D07165}" srcOrd="3" destOrd="0" presId="urn:microsoft.com/office/officeart/2005/8/layout/matrix3"/>
    <dgm:cxn modelId="{80D62090-AF9B-4838-A236-32C9BB147DEC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/>
      <dgm:spPr>
        <a:solidFill>
          <a:srgbClr val="9999FF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  <dgm:t>
        <a:bodyPr/>
        <a:lstStyle/>
        <a:p>
          <a:endParaRPr lang="es-ES"/>
        </a:p>
      </dgm:t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21EA38-9F06-4D9B-A944-0414F0844010}" type="presOf" srcId="{2EE70886-E750-4C98-B44F-499AE50A0B8D}" destId="{31063B38-6B25-49FB-A756-D7A812D0F406}" srcOrd="0" destOrd="0" presId="urn:microsoft.com/office/officeart/2005/8/layout/matrix3"/>
    <dgm:cxn modelId="{D73CB43D-D2BD-4DFF-B5B0-974DBAD7438C}" type="presOf" srcId="{5619CCB5-9588-4D06-B04F-1E5467FE3D82}" destId="{9DF2F45F-272E-4ADC-B1C6-7E9493D07165}" srcOrd="0" destOrd="0" presId="urn:microsoft.com/office/officeart/2005/8/layout/matrix3"/>
    <dgm:cxn modelId="{691C00BF-919A-44C9-87C1-FBCE14CF2DF3}" type="presOf" srcId="{5550BF77-813C-4DC8-A83E-D740C25C6F86}" destId="{360ACC56-36CA-4C5D-8910-0E1F705235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B56FC791-BCF1-4570-9358-4867718303D0}" type="presOf" srcId="{3365C817-2721-4F9A-B2A2-1BAEBAAC7A19}" destId="{75DF88FC-2F62-4079-8F19-90F854CDDAAA}" srcOrd="0" destOrd="0" presId="urn:microsoft.com/office/officeart/2005/8/layout/matrix3"/>
    <dgm:cxn modelId="{9BA0CDFE-BC21-4FA6-8C58-5642790E66AA}" type="presOf" srcId="{633DFF88-A75B-47DC-9AD6-F6D15CF40CFF}" destId="{D9F6C293-4BBB-45C2-9B56-9C200F3684C7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D9E99551-97F0-4A08-8F21-C935283C8EDF}" type="presParOf" srcId="{31063B38-6B25-49FB-A756-D7A812D0F406}" destId="{34BE0B2B-6B4D-4F6B-B2B9-0A2ED38C1281}" srcOrd="0" destOrd="0" presId="urn:microsoft.com/office/officeart/2005/8/layout/matrix3"/>
    <dgm:cxn modelId="{A8FBCCB2-62A5-4F5A-AA62-7325CE59E8F9}" type="presParOf" srcId="{31063B38-6B25-49FB-A756-D7A812D0F406}" destId="{75DF88FC-2F62-4079-8F19-90F854CDDAAA}" srcOrd="1" destOrd="0" presId="urn:microsoft.com/office/officeart/2005/8/layout/matrix3"/>
    <dgm:cxn modelId="{7C814B31-0452-49F3-B0CA-9C1D3BC4BC8B}" type="presParOf" srcId="{31063B38-6B25-49FB-A756-D7A812D0F406}" destId="{360ACC56-36CA-4C5D-8910-0E1F70523506}" srcOrd="2" destOrd="0" presId="urn:microsoft.com/office/officeart/2005/8/layout/matrix3"/>
    <dgm:cxn modelId="{040A0711-D40C-40CE-8929-50ACE0D54334}" type="presParOf" srcId="{31063B38-6B25-49FB-A756-D7A812D0F406}" destId="{9DF2F45F-272E-4ADC-B1C6-7E9493D07165}" srcOrd="3" destOrd="0" presId="urn:microsoft.com/office/officeart/2005/8/layout/matrix3"/>
    <dgm:cxn modelId="{D6D97BA2-288A-4431-8213-89A0FF593D90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/>
      <dgm:spPr>
        <a:solidFill>
          <a:srgbClr val="FFFF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17FBC334-3933-4A2F-A636-F50436BAC458}" type="presOf" srcId="{633DFF88-A75B-47DC-9AD6-F6D15CF40CFF}" destId="{D9F6C293-4BBB-45C2-9B56-9C200F3684C7}" srcOrd="0" destOrd="0" presId="urn:microsoft.com/office/officeart/2005/8/layout/matrix3"/>
    <dgm:cxn modelId="{49D58DE4-809A-45F3-911A-0978D14A2D37}" type="presOf" srcId="{5550BF77-813C-4DC8-A83E-D740C25C6F86}" destId="{360ACC56-36CA-4C5D-8910-0E1F705235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0B96B282-392C-4145-9EA5-D1CBAC6AAD1F}" type="presOf" srcId="{5619CCB5-9588-4D06-B04F-1E5467FE3D82}" destId="{9DF2F45F-272E-4ADC-B1C6-7E9493D07165}" srcOrd="0" destOrd="0" presId="urn:microsoft.com/office/officeart/2005/8/layout/matrix3"/>
    <dgm:cxn modelId="{0714FEF5-22E6-4419-8E16-862249227914}" type="presOf" srcId="{3365C817-2721-4F9A-B2A2-1BAEBAAC7A19}" destId="{75DF88FC-2F62-4079-8F19-90F854CDDAAA}" srcOrd="0" destOrd="0" presId="urn:microsoft.com/office/officeart/2005/8/layout/matrix3"/>
    <dgm:cxn modelId="{2B4357B8-CC86-417D-B574-8EFC56F67ECA}" type="presOf" srcId="{2EE70886-E750-4C98-B44F-499AE50A0B8D}" destId="{31063B38-6B25-49FB-A756-D7A812D0F406}" srcOrd="0" destOrd="0" presId="urn:microsoft.com/office/officeart/2005/8/layout/matrix3"/>
    <dgm:cxn modelId="{2DACCC7B-9EBA-4693-A02E-242FD7288B54}" type="presParOf" srcId="{31063B38-6B25-49FB-A756-D7A812D0F406}" destId="{34BE0B2B-6B4D-4F6B-B2B9-0A2ED38C1281}" srcOrd="0" destOrd="0" presId="urn:microsoft.com/office/officeart/2005/8/layout/matrix3"/>
    <dgm:cxn modelId="{2C6EED9C-CC35-47D9-8F33-1E85332AB48D}" type="presParOf" srcId="{31063B38-6B25-49FB-A756-D7A812D0F406}" destId="{75DF88FC-2F62-4079-8F19-90F854CDDAAA}" srcOrd="1" destOrd="0" presId="urn:microsoft.com/office/officeart/2005/8/layout/matrix3"/>
    <dgm:cxn modelId="{776B329E-35B1-4BEE-965C-1B83B64B6B38}" type="presParOf" srcId="{31063B38-6B25-49FB-A756-D7A812D0F406}" destId="{360ACC56-36CA-4C5D-8910-0E1F70523506}" srcOrd="2" destOrd="0" presId="urn:microsoft.com/office/officeart/2005/8/layout/matrix3"/>
    <dgm:cxn modelId="{AE73B84C-846A-4D20-81D0-64D1911D4E62}" type="presParOf" srcId="{31063B38-6B25-49FB-A756-D7A812D0F406}" destId="{9DF2F45F-272E-4ADC-B1C6-7E9493D07165}" srcOrd="3" destOrd="0" presId="urn:microsoft.com/office/officeart/2005/8/layout/matrix3"/>
    <dgm:cxn modelId="{4D80E6E6-7239-47CA-9543-6A67C93D0C6E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18107A-6D05-495D-8B47-3106C7C0F58B}" type="presOf" srcId="{5550BF77-813C-4DC8-A83E-D740C25C6F86}" destId="{360ACC56-36CA-4C5D-8910-0E1F70523506}" srcOrd="0" destOrd="0" presId="urn:microsoft.com/office/officeart/2005/8/layout/matrix3"/>
    <dgm:cxn modelId="{3F276E1E-575B-4982-939D-BC36E58C1291}" type="presOf" srcId="{2EE70886-E750-4C98-B44F-499AE50A0B8D}" destId="{31063B38-6B25-49FB-A756-D7A812D0F4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B3658195-2067-4565-A0BD-3A7D19F4B8FF}" type="presOf" srcId="{5619CCB5-9588-4D06-B04F-1E5467FE3D82}" destId="{9DF2F45F-272E-4ADC-B1C6-7E9493D07165}" srcOrd="0" destOrd="0" presId="urn:microsoft.com/office/officeart/2005/8/layout/matrix3"/>
    <dgm:cxn modelId="{38FA28F2-0861-4E32-81DB-E7808DECB292}" type="presOf" srcId="{633DFF88-A75B-47DC-9AD6-F6D15CF40CFF}" destId="{D9F6C293-4BBB-45C2-9B56-9C200F3684C7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D8C0697C-80A8-41D7-877F-770AD22845D9}" type="presOf" srcId="{3365C817-2721-4F9A-B2A2-1BAEBAAC7A19}" destId="{75DF88FC-2F62-4079-8F19-90F854CDDAAA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C8225F8F-4891-4142-BF39-E940308B5F21}" type="presParOf" srcId="{31063B38-6B25-49FB-A756-D7A812D0F406}" destId="{34BE0B2B-6B4D-4F6B-B2B9-0A2ED38C1281}" srcOrd="0" destOrd="0" presId="urn:microsoft.com/office/officeart/2005/8/layout/matrix3"/>
    <dgm:cxn modelId="{70C72531-5830-4B62-9D34-8EEB1C2B5C0B}" type="presParOf" srcId="{31063B38-6B25-49FB-A756-D7A812D0F406}" destId="{75DF88FC-2F62-4079-8F19-90F854CDDAAA}" srcOrd="1" destOrd="0" presId="urn:microsoft.com/office/officeart/2005/8/layout/matrix3"/>
    <dgm:cxn modelId="{BC72378A-55CC-40E2-BA70-EB57F36ECE76}" type="presParOf" srcId="{31063B38-6B25-49FB-A756-D7A812D0F406}" destId="{360ACC56-36CA-4C5D-8910-0E1F70523506}" srcOrd="2" destOrd="0" presId="urn:microsoft.com/office/officeart/2005/8/layout/matrix3"/>
    <dgm:cxn modelId="{F6AE60D8-67E7-4A81-9FB5-077CBF4B8B67}" type="presParOf" srcId="{31063B38-6B25-49FB-A756-D7A812D0F406}" destId="{9DF2F45F-272E-4ADC-B1C6-7E9493D07165}" srcOrd="3" destOrd="0" presId="urn:microsoft.com/office/officeart/2005/8/layout/matrix3"/>
    <dgm:cxn modelId="{5EF811F7-2F10-461F-AB5E-0A216E3E24CC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BB987F96-B61E-4D5E-BAD2-FC04F4DAB1BF}" type="presOf" srcId="{633DFF88-A75B-47DC-9AD6-F6D15CF40CFF}" destId="{D9F6C293-4BBB-45C2-9B56-9C200F3684C7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2778F2FD-77DC-42B0-9CD7-73FB534B24E9}" type="presOf" srcId="{5619CCB5-9588-4D06-B04F-1E5467FE3D82}" destId="{9DF2F45F-272E-4ADC-B1C6-7E9493D07165}" srcOrd="0" destOrd="0" presId="urn:microsoft.com/office/officeart/2005/8/layout/matrix3"/>
    <dgm:cxn modelId="{4E0703ED-3E54-4D2C-BC0A-8EB1EA3D83D2}" type="presOf" srcId="{2EE70886-E750-4C98-B44F-499AE50A0B8D}" destId="{31063B38-6B25-49FB-A756-D7A812D0F406}" srcOrd="0" destOrd="0" presId="urn:microsoft.com/office/officeart/2005/8/layout/matrix3"/>
    <dgm:cxn modelId="{596214CF-4943-472E-A139-578C472039B4}" type="presOf" srcId="{3365C817-2721-4F9A-B2A2-1BAEBAAC7A19}" destId="{75DF88FC-2F62-4079-8F19-90F854CDDAAA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A5002937-6CD7-4AD6-B308-AB7B7E0111F5}" type="presOf" srcId="{5550BF77-813C-4DC8-A83E-D740C25C6F86}" destId="{360ACC56-36CA-4C5D-8910-0E1F70523506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566EAFA7-0810-46D2-8B32-E958091C8149}" type="presParOf" srcId="{31063B38-6B25-49FB-A756-D7A812D0F406}" destId="{34BE0B2B-6B4D-4F6B-B2B9-0A2ED38C1281}" srcOrd="0" destOrd="0" presId="urn:microsoft.com/office/officeart/2005/8/layout/matrix3"/>
    <dgm:cxn modelId="{C9D67893-9ED7-454C-BC03-EC4AF93BD9CD}" type="presParOf" srcId="{31063B38-6B25-49FB-A756-D7A812D0F406}" destId="{75DF88FC-2F62-4079-8F19-90F854CDDAAA}" srcOrd="1" destOrd="0" presId="urn:microsoft.com/office/officeart/2005/8/layout/matrix3"/>
    <dgm:cxn modelId="{16E011FC-DAE7-4440-86FC-C62A4DA2690B}" type="presParOf" srcId="{31063B38-6B25-49FB-A756-D7A812D0F406}" destId="{360ACC56-36CA-4C5D-8910-0E1F70523506}" srcOrd="2" destOrd="0" presId="urn:microsoft.com/office/officeart/2005/8/layout/matrix3"/>
    <dgm:cxn modelId="{6844F43F-A989-497B-8E76-E7C95AFBF543}" type="presParOf" srcId="{31063B38-6B25-49FB-A756-D7A812D0F406}" destId="{9DF2F45F-272E-4ADC-B1C6-7E9493D07165}" srcOrd="3" destOrd="0" presId="urn:microsoft.com/office/officeart/2005/8/layout/matrix3"/>
    <dgm:cxn modelId="{8C5BA301-19AA-4A22-85A0-C575E740834B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3D5CD63-2EE3-4599-8B0D-3BE0BBE0D8AD}" type="presOf" srcId="{5619CCB5-9588-4D06-B04F-1E5467FE3D82}" destId="{9DF2F45F-272E-4ADC-B1C6-7E9493D07165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F1CAE57D-BBF9-4EC4-9858-979A259E09D5}" type="presOf" srcId="{3365C817-2721-4F9A-B2A2-1BAEBAAC7A19}" destId="{75DF88FC-2F62-4079-8F19-90F854CDDAAA}" srcOrd="0" destOrd="0" presId="urn:microsoft.com/office/officeart/2005/8/layout/matrix3"/>
    <dgm:cxn modelId="{D378589D-DF20-4DC0-B38D-93D86E66E7E6}" type="presOf" srcId="{5550BF77-813C-4DC8-A83E-D740C25C6F86}" destId="{360ACC56-36CA-4C5D-8910-0E1F705235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CACC6804-A82D-4D33-8075-56AD4BFEC2E0}" type="presOf" srcId="{2EE70886-E750-4C98-B44F-499AE50A0B8D}" destId="{31063B38-6B25-49FB-A756-D7A812D0F4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5D24EEDE-0D7A-497E-9D06-F189641B2B61}" type="presOf" srcId="{633DFF88-A75B-47DC-9AD6-F6D15CF40CFF}" destId="{D9F6C293-4BBB-45C2-9B56-9C200F3684C7}" srcOrd="0" destOrd="0" presId="urn:microsoft.com/office/officeart/2005/8/layout/matrix3"/>
    <dgm:cxn modelId="{B87E3865-2ECD-4E59-A1A0-70158AF6BFB2}" type="presParOf" srcId="{31063B38-6B25-49FB-A756-D7A812D0F406}" destId="{34BE0B2B-6B4D-4F6B-B2B9-0A2ED38C1281}" srcOrd="0" destOrd="0" presId="urn:microsoft.com/office/officeart/2005/8/layout/matrix3"/>
    <dgm:cxn modelId="{D3A0CA15-D594-486E-81ED-8811E343F06A}" type="presParOf" srcId="{31063B38-6B25-49FB-A756-D7A812D0F406}" destId="{75DF88FC-2F62-4079-8F19-90F854CDDAAA}" srcOrd="1" destOrd="0" presId="urn:microsoft.com/office/officeart/2005/8/layout/matrix3"/>
    <dgm:cxn modelId="{FF040344-CC8D-4614-BE06-998746738C9C}" type="presParOf" srcId="{31063B38-6B25-49FB-A756-D7A812D0F406}" destId="{360ACC56-36CA-4C5D-8910-0E1F70523506}" srcOrd="2" destOrd="0" presId="urn:microsoft.com/office/officeart/2005/8/layout/matrix3"/>
    <dgm:cxn modelId="{A6F52158-7708-470C-B2DC-80B274C9D667}" type="presParOf" srcId="{31063B38-6B25-49FB-A756-D7A812D0F406}" destId="{9DF2F45F-272E-4ADC-B1C6-7E9493D07165}" srcOrd="3" destOrd="0" presId="urn:microsoft.com/office/officeart/2005/8/layout/matrix3"/>
    <dgm:cxn modelId="{7EBEC362-A614-4EF5-AC5B-B10EBBA2E9CD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07CDB332-AA1B-44F5-9BB6-FC59097DB627}" type="presOf" srcId="{633DFF88-A75B-47DC-9AD6-F6D15CF40CFF}" destId="{D9F6C293-4BBB-45C2-9B56-9C200F3684C7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9AF6EF4D-69DD-4807-8558-4E3372180DF0}" type="presOf" srcId="{5619CCB5-9588-4D06-B04F-1E5467FE3D82}" destId="{9DF2F45F-272E-4ADC-B1C6-7E9493D07165}" srcOrd="0" destOrd="0" presId="urn:microsoft.com/office/officeart/2005/8/layout/matrix3"/>
    <dgm:cxn modelId="{18B54A8F-38EC-4FDF-A74E-86797AD8AB1C}" type="presOf" srcId="{3365C817-2721-4F9A-B2A2-1BAEBAAC7A19}" destId="{75DF88FC-2F62-4079-8F19-90F854CDDAAA}" srcOrd="0" destOrd="0" presId="urn:microsoft.com/office/officeart/2005/8/layout/matrix3"/>
    <dgm:cxn modelId="{0247D128-7979-4B44-94B3-99CDF29C0D6C}" type="presOf" srcId="{5550BF77-813C-4DC8-A83E-D740C25C6F86}" destId="{360ACC56-36CA-4C5D-8910-0E1F70523506}" srcOrd="0" destOrd="0" presId="urn:microsoft.com/office/officeart/2005/8/layout/matrix3"/>
    <dgm:cxn modelId="{31F6D3F6-E939-4F62-A83E-2FB96042F19A}" type="presOf" srcId="{2EE70886-E750-4C98-B44F-499AE50A0B8D}" destId="{31063B38-6B25-49FB-A756-D7A812D0F406}" srcOrd="0" destOrd="0" presId="urn:microsoft.com/office/officeart/2005/8/layout/matrix3"/>
    <dgm:cxn modelId="{A2EB6604-33E8-423A-9D01-28E98C5D280D}" type="presParOf" srcId="{31063B38-6B25-49FB-A756-D7A812D0F406}" destId="{34BE0B2B-6B4D-4F6B-B2B9-0A2ED38C1281}" srcOrd="0" destOrd="0" presId="urn:microsoft.com/office/officeart/2005/8/layout/matrix3"/>
    <dgm:cxn modelId="{67045EA5-15CC-41C0-8110-8CEDF308E9D1}" type="presParOf" srcId="{31063B38-6B25-49FB-A756-D7A812D0F406}" destId="{75DF88FC-2F62-4079-8F19-90F854CDDAAA}" srcOrd="1" destOrd="0" presId="urn:microsoft.com/office/officeart/2005/8/layout/matrix3"/>
    <dgm:cxn modelId="{F835811E-8DAF-4483-A724-7955BEDBB552}" type="presParOf" srcId="{31063B38-6B25-49FB-A756-D7A812D0F406}" destId="{360ACC56-36CA-4C5D-8910-0E1F70523506}" srcOrd="2" destOrd="0" presId="urn:microsoft.com/office/officeart/2005/8/layout/matrix3"/>
    <dgm:cxn modelId="{03E0961C-FF6C-4877-811B-C104371D40DE}" type="presParOf" srcId="{31063B38-6B25-49FB-A756-D7A812D0F406}" destId="{9DF2F45F-272E-4ADC-B1C6-7E9493D07165}" srcOrd="3" destOrd="0" presId="urn:microsoft.com/office/officeart/2005/8/layout/matrix3"/>
    <dgm:cxn modelId="{897D4652-6817-41F8-B1CD-DF3E5F29E1E5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83581DE-02CB-4B89-9161-B65C85E5259F}" type="presOf" srcId="{633DFF88-A75B-47DC-9AD6-F6D15CF40CFF}" destId="{D9F6C293-4BBB-45C2-9B56-9C200F3684C7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574B085A-7A09-4D7A-9C38-1EBC00046E90}" type="presOf" srcId="{5619CCB5-9588-4D06-B04F-1E5467FE3D82}" destId="{9DF2F45F-272E-4ADC-B1C6-7E9493D07165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F641549E-B572-4E8D-8EF6-CAFC6F8509B2}" type="presOf" srcId="{2EE70886-E750-4C98-B44F-499AE50A0B8D}" destId="{31063B38-6B25-49FB-A756-D7A812D0F406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0771452A-7720-47A0-9A6A-917FDFEB13DF}" type="presOf" srcId="{3365C817-2721-4F9A-B2A2-1BAEBAAC7A19}" destId="{75DF88FC-2F62-4079-8F19-90F854CDDAAA}" srcOrd="0" destOrd="0" presId="urn:microsoft.com/office/officeart/2005/8/layout/matrix3"/>
    <dgm:cxn modelId="{9C0062B3-649B-478B-987A-D45216372ADD}" type="presOf" srcId="{5550BF77-813C-4DC8-A83E-D740C25C6F86}" destId="{360ACC56-36CA-4C5D-8910-0E1F70523506}" srcOrd="0" destOrd="0" presId="urn:microsoft.com/office/officeart/2005/8/layout/matrix3"/>
    <dgm:cxn modelId="{AAB80C1C-302F-43E6-8D25-ADC21DFA5559}" type="presParOf" srcId="{31063B38-6B25-49FB-A756-D7A812D0F406}" destId="{34BE0B2B-6B4D-4F6B-B2B9-0A2ED38C1281}" srcOrd="0" destOrd="0" presId="urn:microsoft.com/office/officeart/2005/8/layout/matrix3"/>
    <dgm:cxn modelId="{49DFE446-DD2C-41E4-8456-62EA7176E4E5}" type="presParOf" srcId="{31063B38-6B25-49FB-A756-D7A812D0F406}" destId="{75DF88FC-2F62-4079-8F19-90F854CDDAAA}" srcOrd="1" destOrd="0" presId="urn:microsoft.com/office/officeart/2005/8/layout/matrix3"/>
    <dgm:cxn modelId="{14B986FB-8F94-4D1F-A638-98979A21B1AB}" type="presParOf" srcId="{31063B38-6B25-49FB-A756-D7A812D0F406}" destId="{360ACC56-36CA-4C5D-8910-0E1F70523506}" srcOrd="2" destOrd="0" presId="urn:microsoft.com/office/officeart/2005/8/layout/matrix3"/>
    <dgm:cxn modelId="{C549D955-ACB7-48B8-B7D7-5C8D415E740B}" type="presParOf" srcId="{31063B38-6B25-49FB-A756-D7A812D0F406}" destId="{9DF2F45F-272E-4ADC-B1C6-7E9493D07165}" srcOrd="3" destOrd="0" presId="urn:microsoft.com/office/officeart/2005/8/layout/matrix3"/>
    <dgm:cxn modelId="{3ED6E73A-90A3-4EEE-9728-68C5BDC0E4AD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1C993DFC-9476-4DF8-8250-9AF361542263}" type="presOf" srcId="{3365C817-2721-4F9A-B2A2-1BAEBAAC7A19}" destId="{75DF88FC-2F62-4079-8F19-90F854CDDAAA}" srcOrd="0" destOrd="0" presId="urn:microsoft.com/office/officeart/2005/8/layout/matrix3"/>
    <dgm:cxn modelId="{78C8718C-EC3D-41FE-A5A2-6F2B4653125B}" type="presOf" srcId="{5619CCB5-9588-4D06-B04F-1E5467FE3D82}" destId="{9DF2F45F-272E-4ADC-B1C6-7E9493D07165}" srcOrd="0" destOrd="0" presId="urn:microsoft.com/office/officeart/2005/8/layout/matrix3"/>
    <dgm:cxn modelId="{D2E28C1E-CBF7-4D53-BEC3-0661F3764608}" type="presOf" srcId="{5550BF77-813C-4DC8-A83E-D740C25C6F86}" destId="{360ACC56-36CA-4C5D-8910-0E1F705235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6154CD8F-40DC-4495-AC6B-2542198A2035}" type="presOf" srcId="{633DFF88-A75B-47DC-9AD6-F6D15CF40CFF}" destId="{D9F6C293-4BBB-45C2-9B56-9C200F3684C7}" srcOrd="0" destOrd="0" presId="urn:microsoft.com/office/officeart/2005/8/layout/matrix3"/>
    <dgm:cxn modelId="{9FEC5A7E-E457-4912-B5C2-E19E1C2C05DF}" type="presOf" srcId="{2EE70886-E750-4C98-B44F-499AE50A0B8D}" destId="{31063B38-6B25-49FB-A756-D7A812D0F406}" srcOrd="0" destOrd="0" presId="urn:microsoft.com/office/officeart/2005/8/layout/matrix3"/>
    <dgm:cxn modelId="{B7393453-8B30-4BEE-A3E4-0686ADF8C663}" type="presParOf" srcId="{31063B38-6B25-49FB-A756-D7A812D0F406}" destId="{34BE0B2B-6B4D-4F6B-B2B9-0A2ED38C1281}" srcOrd="0" destOrd="0" presId="urn:microsoft.com/office/officeart/2005/8/layout/matrix3"/>
    <dgm:cxn modelId="{3920A2B3-4D81-45E3-B58D-CCE4141C716D}" type="presParOf" srcId="{31063B38-6B25-49FB-A756-D7A812D0F406}" destId="{75DF88FC-2F62-4079-8F19-90F854CDDAAA}" srcOrd="1" destOrd="0" presId="urn:microsoft.com/office/officeart/2005/8/layout/matrix3"/>
    <dgm:cxn modelId="{D1546202-B44A-41AC-8B9F-B2C4748D7183}" type="presParOf" srcId="{31063B38-6B25-49FB-A756-D7A812D0F406}" destId="{360ACC56-36CA-4C5D-8910-0E1F70523506}" srcOrd="2" destOrd="0" presId="urn:microsoft.com/office/officeart/2005/8/layout/matrix3"/>
    <dgm:cxn modelId="{F44A48A1-D219-4477-86B3-693D29805CF2}" type="presParOf" srcId="{31063B38-6B25-49FB-A756-D7A812D0F406}" destId="{9DF2F45F-272E-4ADC-B1C6-7E9493D07165}" srcOrd="3" destOrd="0" presId="urn:microsoft.com/office/officeart/2005/8/layout/matrix3"/>
    <dgm:cxn modelId="{C2219E2F-C8FA-4B7B-AC1D-677F3471712A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/>
      <dgm:spPr>
        <a:solidFill>
          <a:srgbClr val="FF99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1A46BD49-75B8-4D46-B3FE-4C3F7C1DCAF8}" type="presOf" srcId="{3365C817-2721-4F9A-B2A2-1BAEBAAC7A19}" destId="{75DF88FC-2F62-4079-8F19-90F854CDDAAA}" srcOrd="0" destOrd="0" presId="urn:microsoft.com/office/officeart/2005/8/layout/matrix3"/>
    <dgm:cxn modelId="{59C33D25-E3FF-4D52-A475-1F57B36D1C0B}" type="presOf" srcId="{2EE70886-E750-4C98-B44F-499AE50A0B8D}" destId="{31063B38-6B25-49FB-A756-D7A812D0F4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CA749EF4-3D22-402E-9506-39D7425F9757}" type="presOf" srcId="{633DFF88-A75B-47DC-9AD6-F6D15CF40CFF}" destId="{D9F6C293-4BBB-45C2-9B56-9C200F3684C7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9E6D0926-C929-4B25-B55C-B70C1E7A5C33}" type="presOf" srcId="{5550BF77-813C-4DC8-A83E-D740C25C6F86}" destId="{360ACC56-36CA-4C5D-8910-0E1F70523506}" srcOrd="0" destOrd="0" presId="urn:microsoft.com/office/officeart/2005/8/layout/matrix3"/>
    <dgm:cxn modelId="{51C8EF37-5AAD-4BF0-98B6-0BA1AF34A9D5}" type="presOf" srcId="{5619CCB5-9588-4D06-B04F-1E5467FE3D82}" destId="{9DF2F45F-272E-4ADC-B1C6-7E9493D07165}" srcOrd="0" destOrd="0" presId="urn:microsoft.com/office/officeart/2005/8/layout/matrix3"/>
    <dgm:cxn modelId="{D41CDBDC-265E-476C-8056-7FADAB733583}" type="presParOf" srcId="{31063B38-6B25-49FB-A756-D7A812D0F406}" destId="{34BE0B2B-6B4D-4F6B-B2B9-0A2ED38C1281}" srcOrd="0" destOrd="0" presId="urn:microsoft.com/office/officeart/2005/8/layout/matrix3"/>
    <dgm:cxn modelId="{DDA1B62E-B0D5-4115-99CE-0E9D11A690BC}" type="presParOf" srcId="{31063B38-6B25-49FB-A756-D7A812D0F406}" destId="{75DF88FC-2F62-4079-8F19-90F854CDDAAA}" srcOrd="1" destOrd="0" presId="urn:microsoft.com/office/officeart/2005/8/layout/matrix3"/>
    <dgm:cxn modelId="{19B51C81-5E2F-41D1-AEA2-5452E8AD54AC}" type="presParOf" srcId="{31063B38-6B25-49FB-A756-D7A812D0F406}" destId="{360ACC56-36CA-4C5D-8910-0E1F70523506}" srcOrd="2" destOrd="0" presId="urn:microsoft.com/office/officeart/2005/8/layout/matrix3"/>
    <dgm:cxn modelId="{20629367-DA7A-4734-A7EC-BED2401E25B0}" type="presParOf" srcId="{31063B38-6B25-49FB-A756-D7A812D0F406}" destId="{9DF2F45F-272E-4ADC-B1C6-7E9493D07165}" srcOrd="3" destOrd="0" presId="urn:microsoft.com/office/officeart/2005/8/layout/matrix3"/>
    <dgm:cxn modelId="{C21D06FF-3878-4500-96B0-22AB45AB31D5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/>
      <dgm:spPr>
        <a:solidFill>
          <a:srgbClr val="FF99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97AD3CA-7BA1-43C6-9981-D911DE4D4DC9}" type="presOf" srcId="{5550BF77-813C-4DC8-A83E-D740C25C6F86}" destId="{360ACC56-36CA-4C5D-8910-0E1F705235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43B34585-B50B-4D92-A1D5-2DDA9193DFF8}" type="presOf" srcId="{2EE70886-E750-4C98-B44F-499AE50A0B8D}" destId="{31063B38-6B25-49FB-A756-D7A812D0F4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3BAE7A30-CC7A-4D95-A8E2-DA75F14DAD51}" type="presOf" srcId="{633DFF88-A75B-47DC-9AD6-F6D15CF40CFF}" destId="{D9F6C293-4BBB-45C2-9B56-9C200F3684C7}" srcOrd="0" destOrd="0" presId="urn:microsoft.com/office/officeart/2005/8/layout/matrix3"/>
    <dgm:cxn modelId="{18F72E39-FD9F-45D3-861A-3CC3E1A593BA}" type="presOf" srcId="{3365C817-2721-4F9A-B2A2-1BAEBAAC7A19}" destId="{75DF88FC-2F62-4079-8F19-90F854CDDAAA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C935EB1D-6C60-49EC-B8C1-3E7E97C006E3}" type="presOf" srcId="{5619CCB5-9588-4D06-B04F-1E5467FE3D82}" destId="{9DF2F45F-272E-4ADC-B1C6-7E9493D07165}" srcOrd="0" destOrd="0" presId="urn:microsoft.com/office/officeart/2005/8/layout/matrix3"/>
    <dgm:cxn modelId="{C6B208AA-BAA1-401F-85CB-62D19A8752E1}" type="presParOf" srcId="{31063B38-6B25-49FB-A756-D7A812D0F406}" destId="{34BE0B2B-6B4D-4F6B-B2B9-0A2ED38C1281}" srcOrd="0" destOrd="0" presId="urn:microsoft.com/office/officeart/2005/8/layout/matrix3"/>
    <dgm:cxn modelId="{E2D24E25-CC63-4A44-8FFA-53970B42BCE7}" type="presParOf" srcId="{31063B38-6B25-49FB-A756-D7A812D0F406}" destId="{75DF88FC-2F62-4079-8F19-90F854CDDAAA}" srcOrd="1" destOrd="0" presId="urn:microsoft.com/office/officeart/2005/8/layout/matrix3"/>
    <dgm:cxn modelId="{6CE55E41-696C-46A0-BF8B-1A07F790DD4F}" type="presParOf" srcId="{31063B38-6B25-49FB-A756-D7A812D0F406}" destId="{360ACC56-36CA-4C5D-8910-0E1F70523506}" srcOrd="2" destOrd="0" presId="urn:microsoft.com/office/officeart/2005/8/layout/matrix3"/>
    <dgm:cxn modelId="{A74E2F46-439D-4B50-A348-9E97936372F5}" type="presParOf" srcId="{31063B38-6B25-49FB-A756-D7A812D0F406}" destId="{9DF2F45F-272E-4ADC-B1C6-7E9493D07165}" srcOrd="3" destOrd="0" presId="urn:microsoft.com/office/officeart/2005/8/layout/matrix3"/>
    <dgm:cxn modelId="{AAC8F497-4646-4059-8CA3-DFD343848F0C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6210375F-D9E9-48CD-AAB6-BDF215878FC5}" type="presOf" srcId="{5550BF77-813C-4DC8-A83E-D740C25C6F86}" destId="{360ACC56-36CA-4C5D-8910-0E1F70523506}" srcOrd="0" destOrd="0" presId="urn:microsoft.com/office/officeart/2005/8/layout/matrix3"/>
    <dgm:cxn modelId="{C048CB6B-9917-46A2-B07A-61E522B7EFC4}" type="presOf" srcId="{3365C817-2721-4F9A-B2A2-1BAEBAAC7A19}" destId="{75DF88FC-2F62-4079-8F19-90F854CDDAAA}" srcOrd="0" destOrd="0" presId="urn:microsoft.com/office/officeart/2005/8/layout/matrix3"/>
    <dgm:cxn modelId="{654A4531-3197-4D5E-A989-B3CCEA9D1173}" type="presOf" srcId="{2EE70886-E750-4C98-B44F-499AE50A0B8D}" destId="{31063B38-6B25-49FB-A756-D7A812D0F4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BED1A923-B716-4270-A704-FD7314C82D83}" type="presOf" srcId="{5619CCB5-9588-4D06-B04F-1E5467FE3D82}" destId="{9DF2F45F-272E-4ADC-B1C6-7E9493D07165}" srcOrd="0" destOrd="0" presId="urn:microsoft.com/office/officeart/2005/8/layout/matrix3"/>
    <dgm:cxn modelId="{8B3C2683-8743-4964-8CE7-BCC202C64E79}" type="presOf" srcId="{633DFF88-A75B-47DC-9AD6-F6D15CF40CFF}" destId="{D9F6C293-4BBB-45C2-9B56-9C200F3684C7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2E31A5C1-E97F-4A1B-83BB-4CE33054174D}" type="presParOf" srcId="{31063B38-6B25-49FB-A756-D7A812D0F406}" destId="{34BE0B2B-6B4D-4F6B-B2B9-0A2ED38C1281}" srcOrd="0" destOrd="0" presId="urn:microsoft.com/office/officeart/2005/8/layout/matrix3"/>
    <dgm:cxn modelId="{76151A79-95F4-4824-9FA8-9D5BFD7D245A}" type="presParOf" srcId="{31063B38-6B25-49FB-A756-D7A812D0F406}" destId="{75DF88FC-2F62-4079-8F19-90F854CDDAAA}" srcOrd="1" destOrd="0" presId="urn:microsoft.com/office/officeart/2005/8/layout/matrix3"/>
    <dgm:cxn modelId="{AD7E8D36-4F30-429C-A4E3-76B8A97B7889}" type="presParOf" srcId="{31063B38-6B25-49FB-A756-D7A812D0F406}" destId="{360ACC56-36CA-4C5D-8910-0E1F70523506}" srcOrd="2" destOrd="0" presId="urn:microsoft.com/office/officeart/2005/8/layout/matrix3"/>
    <dgm:cxn modelId="{3813DEEB-FF83-49ED-9DCE-7D2794C44F8F}" type="presParOf" srcId="{31063B38-6B25-49FB-A756-D7A812D0F406}" destId="{9DF2F45F-272E-4ADC-B1C6-7E9493D07165}" srcOrd="3" destOrd="0" presId="urn:microsoft.com/office/officeart/2005/8/layout/matrix3"/>
    <dgm:cxn modelId="{FFF31295-F0D5-42D5-A940-C2555C19AACF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/>
      <dgm:spPr>
        <a:solidFill>
          <a:srgbClr val="FF99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A5EB0EF7-2846-4401-A4AB-0D78FA7B1E30}" type="presOf" srcId="{5550BF77-813C-4DC8-A83E-D740C25C6F86}" destId="{360ACC56-36CA-4C5D-8910-0E1F70523506}" srcOrd="0" destOrd="0" presId="urn:microsoft.com/office/officeart/2005/8/layout/matrix3"/>
    <dgm:cxn modelId="{59F16607-AB0E-40A8-9CA0-9FA445E4646B}" type="presOf" srcId="{633DFF88-A75B-47DC-9AD6-F6D15CF40CFF}" destId="{D9F6C293-4BBB-45C2-9B56-9C200F3684C7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5C0F62F1-0778-4738-ABCB-B1E2CA3E6429}" type="presOf" srcId="{2EE70886-E750-4C98-B44F-499AE50A0B8D}" destId="{31063B38-6B25-49FB-A756-D7A812D0F4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CEE097E9-EC77-4716-B51C-D8CB157E90DE}" type="presOf" srcId="{5619CCB5-9588-4D06-B04F-1E5467FE3D82}" destId="{9DF2F45F-272E-4ADC-B1C6-7E9493D07165}" srcOrd="0" destOrd="0" presId="urn:microsoft.com/office/officeart/2005/8/layout/matrix3"/>
    <dgm:cxn modelId="{46CC5CB6-33E6-4184-ABAB-CF005BBDD3F4}" type="presOf" srcId="{3365C817-2721-4F9A-B2A2-1BAEBAAC7A19}" destId="{75DF88FC-2F62-4079-8F19-90F854CDDAAA}" srcOrd="0" destOrd="0" presId="urn:microsoft.com/office/officeart/2005/8/layout/matrix3"/>
    <dgm:cxn modelId="{EB641523-0D85-49BA-90EF-D6045670505D}" type="presParOf" srcId="{31063B38-6B25-49FB-A756-D7A812D0F406}" destId="{34BE0B2B-6B4D-4F6B-B2B9-0A2ED38C1281}" srcOrd="0" destOrd="0" presId="urn:microsoft.com/office/officeart/2005/8/layout/matrix3"/>
    <dgm:cxn modelId="{71768417-649A-46F3-8D24-8C9CD21DD3FD}" type="presParOf" srcId="{31063B38-6B25-49FB-A756-D7A812D0F406}" destId="{75DF88FC-2F62-4079-8F19-90F854CDDAAA}" srcOrd="1" destOrd="0" presId="urn:microsoft.com/office/officeart/2005/8/layout/matrix3"/>
    <dgm:cxn modelId="{662ECBA1-D680-4B15-AEA1-96A06C3FFEAC}" type="presParOf" srcId="{31063B38-6B25-49FB-A756-D7A812D0F406}" destId="{360ACC56-36CA-4C5D-8910-0E1F70523506}" srcOrd="2" destOrd="0" presId="urn:microsoft.com/office/officeart/2005/8/layout/matrix3"/>
    <dgm:cxn modelId="{E4AE9CDE-275C-4F15-A9B9-E857336A66FE}" type="presParOf" srcId="{31063B38-6B25-49FB-A756-D7A812D0F406}" destId="{9DF2F45F-272E-4ADC-B1C6-7E9493D07165}" srcOrd="3" destOrd="0" presId="urn:microsoft.com/office/officeart/2005/8/layout/matrix3"/>
    <dgm:cxn modelId="{8DD89D24-BDB7-4916-AA04-C483CDEFDA78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/>
      <dgm:spPr>
        <a:solidFill>
          <a:srgbClr val="FFFF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96EC090-2737-430C-B62A-C9FC0B211A8B}" type="presOf" srcId="{2EE70886-E750-4C98-B44F-499AE50A0B8D}" destId="{31063B38-6B25-49FB-A756-D7A812D0F4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2A110A28-0307-422F-A1C8-449431166438}" type="presOf" srcId="{5550BF77-813C-4DC8-A83E-D740C25C6F86}" destId="{360ACC56-36CA-4C5D-8910-0E1F705235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95D4A063-7524-458D-80EE-5CF1F6E41F64}" type="presOf" srcId="{3365C817-2721-4F9A-B2A2-1BAEBAAC7A19}" destId="{75DF88FC-2F62-4079-8F19-90F854CDDAAA}" srcOrd="0" destOrd="0" presId="urn:microsoft.com/office/officeart/2005/8/layout/matrix3"/>
    <dgm:cxn modelId="{5684C083-B9F4-4F35-9F9C-A8D7F6D478B6}" type="presOf" srcId="{5619CCB5-9588-4D06-B04F-1E5467FE3D82}" destId="{9DF2F45F-272E-4ADC-B1C6-7E9493D07165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5BA4593D-6F73-4FB2-BBBF-7FC54B68ABB1}" type="presOf" srcId="{633DFF88-A75B-47DC-9AD6-F6D15CF40CFF}" destId="{D9F6C293-4BBB-45C2-9B56-9C200F3684C7}" srcOrd="0" destOrd="0" presId="urn:microsoft.com/office/officeart/2005/8/layout/matrix3"/>
    <dgm:cxn modelId="{63882C42-0E32-4070-A67C-249300E8A71D}" type="presParOf" srcId="{31063B38-6B25-49FB-A756-D7A812D0F406}" destId="{34BE0B2B-6B4D-4F6B-B2B9-0A2ED38C1281}" srcOrd="0" destOrd="0" presId="urn:microsoft.com/office/officeart/2005/8/layout/matrix3"/>
    <dgm:cxn modelId="{647CDFEC-2CA4-4230-B7B9-5F67D54A44D7}" type="presParOf" srcId="{31063B38-6B25-49FB-A756-D7A812D0F406}" destId="{75DF88FC-2F62-4079-8F19-90F854CDDAAA}" srcOrd="1" destOrd="0" presId="urn:microsoft.com/office/officeart/2005/8/layout/matrix3"/>
    <dgm:cxn modelId="{DDAA63C6-F6A5-4395-BE85-559701520CB0}" type="presParOf" srcId="{31063B38-6B25-49FB-A756-D7A812D0F406}" destId="{360ACC56-36CA-4C5D-8910-0E1F70523506}" srcOrd="2" destOrd="0" presId="urn:microsoft.com/office/officeart/2005/8/layout/matrix3"/>
    <dgm:cxn modelId="{C9E9C565-E416-45BF-9AB0-35AEA45DE82C}" type="presParOf" srcId="{31063B38-6B25-49FB-A756-D7A812D0F406}" destId="{9DF2F45F-272E-4ADC-B1C6-7E9493D07165}" srcOrd="3" destOrd="0" presId="urn:microsoft.com/office/officeart/2005/8/layout/matrix3"/>
    <dgm:cxn modelId="{7E8054D4-5618-499F-A8F3-BF98EEFF411B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/>
      <dgm:spPr>
        <a:solidFill>
          <a:srgbClr val="FF99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1F002C24-9DEB-4491-A2C2-15B0B455F666}" type="presOf" srcId="{3365C817-2721-4F9A-B2A2-1BAEBAAC7A19}" destId="{75DF88FC-2F62-4079-8F19-90F854CDDAAA}" srcOrd="0" destOrd="0" presId="urn:microsoft.com/office/officeart/2005/8/layout/matrix3"/>
    <dgm:cxn modelId="{AEF0C8BF-6A7A-44EE-A960-4502B56AAAFC}" type="presOf" srcId="{633DFF88-A75B-47DC-9AD6-F6D15CF40CFF}" destId="{D9F6C293-4BBB-45C2-9B56-9C200F3684C7}" srcOrd="0" destOrd="0" presId="urn:microsoft.com/office/officeart/2005/8/layout/matrix3"/>
    <dgm:cxn modelId="{4E04978E-0E2A-4B8B-87C8-30654E03BE60}" type="presOf" srcId="{2EE70886-E750-4C98-B44F-499AE50A0B8D}" destId="{31063B38-6B25-49FB-A756-D7A812D0F4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D0923C89-DC67-4254-B51E-90905DA3496E}" type="presOf" srcId="{5550BF77-813C-4DC8-A83E-D740C25C6F86}" destId="{360ACC56-36CA-4C5D-8910-0E1F70523506}" srcOrd="0" destOrd="0" presId="urn:microsoft.com/office/officeart/2005/8/layout/matrix3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22F230AC-5D55-443A-B2A4-A1F0C369FF83}" type="presOf" srcId="{5619CCB5-9588-4D06-B04F-1E5467FE3D82}" destId="{9DF2F45F-272E-4ADC-B1C6-7E9493D07165}" srcOrd="0" destOrd="0" presId="urn:microsoft.com/office/officeart/2005/8/layout/matrix3"/>
    <dgm:cxn modelId="{2B4825E6-A4FF-412A-B02E-C8D2FEB08EDC}" type="presParOf" srcId="{31063B38-6B25-49FB-A756-D7A812D0F406}" destId="{34BE0B2B-6B4D-4F6B-B2B9-0A2ED38C1281}" srcOrd="0" destOrd="0" presId="urn:microsoft.com/office/officeart/2005/8/layout/matrix3"/>
    <dgm:cxn modelId="{A02EF96B-D984-4803-9291-1E58DF8A8D52}" type="presParOf" srcId="{31063B38-6B25-49FB-A756-D7A812D0F406}" destId="{75DF88FC-2F62-4079-8F19-90F854CDDAAA}" srcOrd="1" destOrd="0" presId="urn:microsoft.com/office/officeart/2005/8/layout/matrix3"/>
    <dgm:cxn modelId="{404723E2-C110-49EE-A66F-76246F0D3133}" type="presParOf" srcId="{31063B38-6B25-49FB-A756-D7A812D0F406}" destId="{360ACC56-36CA-4C5D-8910-0E1F70523506}" srcOrd="2" destOrd="0" presId="urn:microsoft.com/office/officeart/2005/8/layout/matrix3"/>
    <dgm:cxn modelId="{D818E983-2991-406A-9C1A-A2A4EE1D3B9C}" type="presParOf" srcId="{31063B38-6B25-49FB-A756-D7A812D0F406}" destId="{9DF2F45F-272E-4ADC-B1C6-7E9493D07165}" srcOrd="3" destOrd="0" presId="urn:microsoft.com/office/officeart/2005/8/layout/matrix3"/>
    <dgm:cxn modelId="{A48869E9-02DB-4389-93D5-7A3E4B22D369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/>
      <dgm:spPr>
        <a:solidFill>
          <a:srgbClr val="FFFF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E37E7976-DB7C-4A59-91D2-249DB550A614}" type="presOf" srcId="{3365C817-2721-4F9A-B2A2-1BAEBAAC7A19}" destId="{75DF88FC-2F62-4079-8F19-90F854CDDAAA}" srcOrd="0" destOrd="0" presId="urn:microsoft.com/office/officeart/2005/8/layout/matrix3"/>
    <dgm:cxn modelId="{51E1998F-6B40-45BE-B5C4-CE7DC766342A}" type="presOf" srcId="{5550BF77-813C-4DC8-A83E-D740C25C6F86}" destId="{360ACC56-36CA-4C5D-8910-0E1F70523506}" srcOrd="0" destOrd="0" presId="urn:microsoft.com/office/officeart/2005/8/layout/matrix3"/>
    <dgm:cxn modelId="{FC0EB366-A1B6-48A7-9F15-CD5EE0BE13D5}" type="presOf" srcId="{5619CCB5-9588-4D06-B04F-1E5467FE3D82}" destId="{9DF2F45F-272E-4ADC-B1C6-7E9493D07165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7065DDFA-2A37-4A3C-B4DA-C61FB3361052}" type="presOf" srcId="{2EE70886-E750-4C98-B44F-499AE50A0B8D}" destId="{31063B38-6B25-49FB-A756-D7A812D0F406}" srcOrd="0" destOrd="0" presId="urn:microsoft.com/office/officeart/2005/8/layout/matrix3"/>
    <dgm:cxn modelId="{BA73F619-0597-4A79-B807-EB8C79DF47F7}" type="presOf" srcId="{633DFF88-A75B-47DC-9AD6-F6D15CF40CFF}" destId="{D9F6C293-4BBB-45C2-9B56-9C200F3684C7}" srcOrd="0" destOrd="0" presId="urn:microsoft.com/office/officeart/2005/8/layout/matrix3"/>
    <dgm:cxn modelId="{5B613C30-9253-4595-9089-3A3F53F54763}" type="presParOf" srcId="{31063B38-6B25-49FB-A756-D7A812D0F406}" destId="{34BE0B2B-6B4D-4F6B-B2B9-0A2ED38C1281}" srcOrd="0" destOrd="0" presId="urn:microsoft.com/office/officeart/2005/8/layout/matrix3"/>
    <dgm:cxn modelId="{29F2CA95-7F24-41C7-8231-C47F1B54E627}" type="presParOf" srcId="{31063B38-6B25-49FB-A756-D7A812D0F406}" destId="{75DF88FC-2F62-4079-8F19-90F854CDDAAA}" srcOrd="1" destOrd="0" presId="urn:microsoft.com/office/officeart/2005/8/layout/matrix3"/>
    <dgm:cxn modelId="{580D42CA-CC0F-430C-B0BD-4103CE903D8B}" type="presParOf" srcId="{31063B38-6B25-49FB-A756-D7A812D0F406}" destId="{360ACC56-36CA-4C5D-8910-0E1F70523506}" srcOrd="2" destOrd="0" presId="urn:microsoft.com/office/officeart/2005/8/layout/matrix3"/>
    <dgm:cxn modelId="{25C6B939-79CD-4A78-8F66-B04976402E21}" type="presParOf" srcId="{31063B38-6B25-49FB-A756-D7A812D0F406}" destId="{9DF2F45F-272E-4ADC-B1C6-7E9493D07165}" srcOrd="3" destOrd="0" presId="urn:microsoft.com/office/officeart/2005/8/layout/matrix3"/>
    <dgm:cxn modelId="{27928A72-3283-4D40-81F3-50682E11BE51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/>
      <dgm:spPr>
        <a:solidFill>
          <a:srgbClr val="FFFF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179D16E6-8BC6-4C7F-B7DF-4C3A3532E9BF}" type="presOf" srcId="{633DFF88-A75B-47DC-9AD6-F6D15CF40CFF}" destId="{D9F6C293-4BBB-45C2-9B56-9C200F3684C7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104A8C94-26FB-47EF-ABC9-792E9EBB05E6}" type="presOf" srcId="{5619CCB5-9588-4D06-B04F-1E5467FE3D82}" destId="{9DF2F45F-272E-4ADC-B1C6-7E9493D07165}" srcOrd="0" destOrd="0" presId="urn:microsoft.com/office/officeart/2005/8/layout/matrix3"/>
    <dgm:cxn modelId="{B9334A58-A96F-47D7-96D8-E6DC07C21BF8}" type="presOf" srcId="{2EE70886-E750-4C98-B44F-499AE50A0B8D}" destId="{31063B38-6B25-49FB-A756-D7A812D0F406}" srcOrd="0" destOrd="0" presId="urn:microsoft.com/office/officeart/2005/8/layout/matrix3"/>
    <dgm:cxn modelId="{AA664925-355B-4EB3-B177-95B053C9D47E}" type="presOf" srcId="{3365C817-2721-4F9A-B2A2-1BAEBAAC7A19}" destId="{75DF88FC-2F62-4079-8F19-90F854CDDAAA}" srcOrd="0" destOrd="0" presId="urn:microsoft.com/office/officeart/2005/8/layout/matrix3"/>
    <dgm:cxn modelId="{F9CD153E-D616-48B3-8D53-476AE81F3243}" type="presOf" srcId="{5550BF77-813C-4DC8-A83E-D740C25C6F86}" destId="{360ACC56-36CA-4C5D-8910-0E1F70523506}" srcOrd="0" destOrd="0" presId="urn:microsoft.com/office/officeart/2005/8/layout/matrix3"/>
    <dgm:cxn modelId="{8064D88C-756D-45A0-94FF-89EB9381D36F}" type="presParOf" srcId="{31063B38-6B25-49FB-A756-D7A812D0F406}" destId="{34BE0B2B-6B4D-4F6B-B2B9-0A2ED38C1281}" srcOrd="0" destOrd="0" presId="urn:microsoft.com/office/officeart/2005/8/layout/matrix3"/>
    <dgm:cxn modelId="{4D4CAAF6-1574-4611-AB1E-F8F3CADC7ADC}" type="presParOf" srcId="{31063B38-6B25-49FB-A756-D7A812D0F406}" destId="{75DF88FC-2F62-4079-8F19-90F854CDDAAA}" srcOrd="1" destOrd="0" presId="urn:microsoft.com/office/officeart/2005/8/layout/matrix3"/>
    <dgm:cxn modelId="{003A9041-FB40-49A4-B855-03D7AA864657}" type="presParOf" srcId="{31063B38-6B25-49FB-A756-D7A812D0F406}" destId="{360ACC56-36CA-4C5D-8910-0E1F70523506}" srcOrd="2" destOrd="0" presId="urn:microsoft.com/office/officeart/2005/8/layout/matrix3"/>
    <dgm:cxn modelId="{B8CB8304-D0CD-4D36-9504-E554B2F094D6}" type="presParOf" srcId="{31063B38-6B25-49FB-A756-D7A812D0F406}" destId="{9DF2F45F-272E-4ADC-B1C6-7E9493D07165}" srcOrd="3" destOrd="0" presId="urn:microsoft.com/office/officeart/2005/8/layout/matrix3"/>
    <dgm:cxn modelId="{A1046023-054E-4267-ABD0-FEBD09CFFC44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/>
      <dgm:spPr>
        <a:solidFill>
          <a:srgbClr val="FFFFCC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3"/>
          </a:solidFill>
        </a:ln>
      </dgm:spPr>
      <dgm:t>
        <a:bodyPr/>
        <a:lstStyle/>
        <a:p>
          <a:endParaRPr lang="es-ES" sz="27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FF9B21-5A3D-413B-AE05-A03B18BA0E2B}" type="presOf" srcId="{2EE70886-E750-4C98-B44F-499AE50A0B8D}" destId="{31063B38-6B25-49FB-A756-D7A812D0F4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19B32CB8-0EE4-4315-AD52-F1931A7F2405}" type="presOf" srcId="{3365C817-2721-4F9A-B2A2-1BAEBAAC7A19}" destId="{75DF88FC-2F62-4079-8F19-90F854CDDAAA}" srcOrd="0" destOrd="0" presId="urn:microsoft.com/office/officeart/2005/8/layout/matrix3"/>
    <dgm:cxn modelId="{07AB16C7-EA3F-4FE3-8C86-E80D4F76F186}" type="presOf" srcId="{633DFF88-A75B-47DC-9AD6-F6D15CF40CFF}" destId="{D9F6C293-4BBB-45C2-9B56-9C200F3684C7}" srcOrd="0" destOrd="0" presId="urn:microsoft.com/office/officeart/2005/8/layout/matrix3"/>
    <dgm:cxn modelId="{803F46E4-153C-4E3D-B98E-25D80FADDDF6}" type="presOf" srcId="{5550BF77-813C-4DC8-A83E-D740C25C6F86}" destId="{360ACC56-36CA-4C5D-8910-0E1F70523506}" srcOrd="0" destOrd="0" presId="urn:microsoft.com/office/officeart/2005/8/layout/matrix3"/>
    <dgm:cxn modelId="{097263EA-B255-4A44-8DE7-6D7896D4DD1F}" type="presOf" srcId="{5619CCB5-9588-4D06-B04F-1E5467FE3D82}" destId="{9DF2F45F-272E-4ADC-B1C6-7E9493D07165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0F3B417A-6B62-4C48-A7AD-58972F3B9E85}" type="presParOf" srcId="{31063B38-6B25-49FB-A756-D7A812D0F406}" destId="{34BE0B2B-6B4D-4F6B-B2B9-0A2ED38C1281}" srcOrd="0" destOrd="0" presId="urn:microsoft.com/office/officeart/2005/8/layout/matrix3"/>
    <dgm:cxn modelId="{3920F318-3C93-454C-8249-D2E34C90C752}" type="presParOf" srcId="{31063B38-6B25-49FB-A756-D7A812D0F406}" destId="{75DF88FC-2F62-4079-8F19-90F854CDDAAA}" srcOrd="1" destOrd="0" presId="urn:microsoft.com/office/officeart/2005/8/layout/matrix3"/>
    <dgm:cxn modelId="{364057D3-CDAA-4353-8CCB-BC32A55E1B3F}" type="presParOf" srcId="{31063B38-6B25-49FB-A756-D7A812D0F406}" destId="{360ACC56-36CA-4C5D-8910-0E1F70523506}" srcOrd="2" destOrd="0" presId="urn:microsoft.com/office/officeart/2005/8/layout/matrix3"/>
    <dgm:cxn modelId="{588C51D8-A174-4518-81F2-7F702DEDCA75}" type="presParOf" srcId="{31063B38-6B25-49FB-A756-D7A812D0F406}" destId="{9DF2F45F-272E-4ADC-B1C6-7E9493D07165}" srcOrd="3" destOrd="0" presId="urn:microsoft.com/office/officeart/2005/8/layout/matrix3"/>
    <dgm:cxn modelId="{C4BBC9CD-7400-4340-A99E-3D5E8E6E1356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D617895-0A74-41D2-9141-14C9BCD9351E}" type="presOf" srcId="{5550BF77-813C-4DC8-A83E-D740C25C6F86}" destId="{360ACC56-36CA-4C5D-8910-0E1F70523506}" srcOrd="0" destOrd="0" presId="urn:microsoft.com/office/officeart/2005/8/layout/matrix3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7E0BD790-745A-4061-8DCA-A6DFD8274A8C}" type="presOf" srcId="{633DFF88-A75B-47DC-9AD6-F6D15CF40CFF}" destId="{D9F6C293-4BBB-45C2-9B56-9C200F3684C7}" srcOrd="0" destOrd="0" presId="urn:microsoft.com/office/officeart/2005/8/layout/matrix3"/>
    <dgm:cxn modelId="{6008B012-DF14-4DF1-9FE5-F8EA6DC5AF4E}" type="presOf" srcId="{2EE70886-E750-4C98-B44F-499AE50A0B8D}" destId="{31063B38-6B25-49FB-A756-D7A812D0F406}" srcOrd="0" destOrd="0" presId="urn:microsoft.com/office/officeart/2005/8/layout/matrix3"/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10374C80-2849-47DF-8819-0D91D0F262AF}" type="presOf" srcId="{5619CCB5-9588-4D06-B04F-1E5467FE3D82}" destId="{9DF2F45F-272E-4ADC-B1C6-7E9493D07165}" srcOrd="0" destOrd="0" presId="urn:microsoft.com/office/officeart/2005/8/layout/matrix3"/>
    <dgm:cxn modelId="{D9294F2D-BDB6-4E48-82AD-FE0692907CDA}" type="presOf" srcId="{3365C817-2721-4F9A-B2A2-1BAEBAAC7A19}" destId="{75DF88FC-2F62-4079-8F19-90F854CDDAAA}" srcOrd="0" destOrd="0" presId="urn:microsoft.com/office/officeart/2005/8/layout/matrix3"/>
    <dgm:cxn modelId="{ECE88690-934E-4F7A-8763-550E88321861}" type="presParOf" srcId="{31063B38-6B25-49FB-A756-D7A812D0F406}" destId="{34BE0B2B-6B4D-4F6B-B2B9-0A2ED38C1281}" srcOrd="0" destOrd="0" presId="urn:microsoft.com/office/officeart/2005/8/layout/matrix3"/>
    <dgm:cxn modelId="{FF431A9C-4C17-405B-B157-78C51AE50E15}" type="presParOf" srcId="{31063B38-6B25-49FB-A756-D7A812D0F406}" destId="{75DF88FC-2F62-4079-8F19-90F854CDDAAA}" srcOrd="1" destOrd="0" presId="urn:microsoft.com/office/officeart/2005/8/layout/matrix3"/>
    <dgm:cxn modelId="{AC9CDBA0-92BA-4AF9-B937-803A17DD75DD}" type="presParOf" srcId="{31063B38-6B25-49FB-A756-D7A812D0F406}" destId="{360ACC56-36CA-4C5D-8910-0E1F70523506}" srcOrd="2" destOrd="0" presId="urn:microsoft.com/office/officeart/2005/8/layout/matrix3"/>
    <dgm:cxn modelId="{AF34FA38-0AEB-41C1-A92B-FB1AAADE318F}" type="presParOf" srcId="{31063B38-6B25-49FB-A756-D7A812D0F406}" destId="{9DF2F45F-272E-4ADC-B1C6-7E9493D07165}" srcOrd="3" destOrd="0" presId="urn:microsoft.com/office/officeart/2005/8/layout/matrix3"/>
    <dgm:cxn modelId="{135E9693-4C53-45A4-8E92-31DA903387FC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E70886-E750-4C98-B44F-499AE50A0B8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65C817-2721-4F9A-B2A2-1BAEBAAC7A19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C673D6B1-56F4-4DA4-A817-22334F011B38}" type="parTrans" cxnId="{72702F5D-94BE-46C8-911B-657350561DA6}">
      <dgm:prSet/>
      <dgm:spPr/>
      <dgm:t>
        <a:bodyPr/>
        <a:lstStyle/>
        <a:p>
          <a:endParaRPr lang="es-ES"/>
        </a:p>
      </dgm:t>
    </dgm:pt>
    <dgm:pt modelId="{78462B46-B6B6-4066-9AD7-3B41C9A2D28E}" type="sibTrans" cxnId="{72702F5D-94BE-46C8-911B-657350561DA6}">
      <dgm:prSet/>
      <dgm:spPr/>
      <dgm:t>
        <a:bodyPr/>
        <a:lstStyle/>
        <a:p>
          <a:endParaRPr lang="es-ES"/>
        </a:p>
      </dgm:t>
    </dgm:pt>
    <dgm:pt modelId="{5550BF77-813C-4DC8-A83E-D740C25C6F86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9C6BDF4-FAA4-414A-8DAD-CDCCB21181ED}" type="parTrans" cxnId="{B4E168F6-DEE4-4781-915D-86D9434845A7}">
      <dgm:prSet/>
      <dgm:spPr/>
      <dgm:t>
        <a:bodyPr/>
        <a:lstStyle/>
        <a:p>
          <a:endParaRPr lang="es-ES"/>
        </a:p>
      </dgm:t>
    </dgm:pt>
    <dgm:pt modelId="{73F9B5B2-65EA-4B0F-8F25-53D4C9D83BB4}" type="sibTrans" cxnId="{B4E168F6-DEE4-4781-915D-86D9434845A7}">
      <dgm:prSet/>
      <dgm:spPr/>
      <dgm:t>
        <a:bodyPr/>
        <a:lstStyle/>
        <a:p>
          <a:endParaRPr lang="es-ES"/>
        </a:p>
      </dgm:t>
    </dgm:pt>
    <dgm:pt modelId="{5619CCB5-9588-4D06-B04F-1E5467FE3D82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2016F419-F58E-4CB4-8183-B6372EC728D9}" type="parTrans" cxnId="{A8B6BA55-A5E9-48D9-B8D1-B537DF22EC4C}">
      <dgm:prSet/>
      <dgm:spPr/>
      <dgm:t>
        <a:bodyPr/>
        <a:lstStyle/>
        <a:p>
          <a:endParaRPr lang="es-ES"/>
        </a:p>
      </dgm:t>
    </dgm:pt>
    <dgm:pt modelId="{B929F368-5071-4E4C-9D35-41953D27DBE8}" type="sibTrans" cxnId="{A8B6BA55-A5E9-48D9-B8D1-B537DF22EC4C}">
      <dgm:prSet/>
      <dgm:spPr/>
      <dgm:t>
        <a:bodyPr/>
        <a:lstStyle/>
        <a:p>
          <a:endParaRPr lang="es-ES"/>
        </a:p>
      </dgm:t>
    </dgm:pt>
    <dgm:pt modelId="{633DFF88-A75B-47DC-9AD6-F6D15CF40CF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sz="2700" b="1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gm:t>
    </dgm:pt>
    <dgm:pt modelId="{65404567-C26E-47A1-9D2D-53E0C4FB9E79}" type="parTrans" cxnId="{38793F94-DAD6-4F41-AF40-A004DA9EFC34}">
      <dgm:prSet/>
      <dgm:spPr/>
      <dgm:t>
        <a:bodyPr/>
        <a:lstStyle/>
        <a:p>
          <a:endParaRPr lang="es-ES"/>
        </a:p>
      </dgm:t>
    </dgm:pt>
    <dgm:pt modelId="{DABB282A-0FC2-447A-B975-8327EE4F0A5B}" type="sibTrans" cxnId="{38793F94-DAD6-4F41-AF40-A004DA9EFC34}">
      <dgm:prSet/>
      <dgm:spPr/>
      <dgm:t>
        <a:bodyPr/>
        <a:lstStyle/>
        <a:p>
          <a:endParaRPr lang="es-ES"/>
        </a:p>
      </dgm:t>
    </dgm:pt>
    <dgm:pt modelId="{31063B38-6B25-49FB-A756-D7A812D0F406}" type="pres">
      <dgm:prSet presAssocID="{2EE70886-E750-4C98-B44F-499AE50A0B8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BE0B2B-6B4D-4F6B-B2B9-0A2ED38C1281}" type="pres">
      <dgm:prSet presAssocID="{2EE70886-E750-4C98-B44F-499AE50A0B8D}" presName="diamond" presStyleLbl="bgShp" presStyleIdx="0" presStyleCnt="1"/>
      <dgm:spPr/>
    </dgm:pt>
    <dgm:pt modelId="{75DF88FC-2F62-4079-8F19-90F854CDDAAA}" type="pres">
      <dgm:prSet presAssocID="{2EE70886-E750-4C98-B44F-499AE50A0B8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ACC56-36CA-4C5D-8910-0E1F70523506}" type="pres">
      <dgm:prSet presAssocID="{2EE70886-E750-4C98-B44F-499AE50A0B8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F2F45F-272E-4ADC-B1C6-7E9493D07165}" type="pres">
      <dgm:prSet presAssocID="{2EE70886-E750-4C98-B44F-499AE50A0B8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6C293-4BBB-45C2-9B56-9C200F3684C7}" type="pres">
      <dgm:prSet presAssocID="{2EE70886-E750-4C98-B44F-499AE50A0B8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B6BA55-A5E9-48D9-B8D1-B537DF22EC4C}" srcId="{2EE70886-E750-4C98-B44F-499AE50A0B8D}" destId="{5619CCB5-9588-4D06-B04F-1E5467FE3D82}" srcOrd="2" destOrd="0" parTransId="{2016F419-F58E-4CB4-8183-B6372EC728D9}" sibTransId="{B929F368-5071-4E4C-9D35-41953D27DBE8}"/>
    <dgm:cxn modelId="{7B77B794-8410-49D6-A051-878E87CBA8AF}" type="presOf" srcId="{2EE70886-E750-4C98-B44F-499AE50A0B8D}" destId="{31063B38-6B25-49FB-A756-D7A812D0F406}" srcOrd="0" destOrd="0" presId="urn:microsoft.com/office/officeart/2005/8/layout/matrix3"/>
    <dgm:cxn modelId="{72702F5D-94BE-46C8-911B-657350561DA6}" srcId="{2EE70886-E750-4C98-B44F-499AE50A0B8D}" destId="{3365C817-2721-4F9A-B2A2-1BAEBAAC7A19}" srcOrd="0" destOrd="0" parTransId="{C673D6B1-56F4-4DA4-A817-22334F011B38}" sibTransId="{78462B46-B6B6-4066-9AD7-3B41C9A2D28E}"/>
    <dgm:cxn modelId="{B4E168F6-DEE4-4781-915D-86D9434845A7}" srcId="{2EE70886-E750-4C98-B44F-499AE50A0B8D}" destId="{5550BF77-813C-4DC8-A83E-D740C25C6F86}" srcOrd="1" destOrd="0" parTransId="{69C6BDF4-FAA4-414A-8DAD-CDCCB21181ED}" sibTransId="{73F9B5B2-65EA-4B0F-8F25-53D4C9D83BB4}"/>
    <dgm:cxn modelId="{38793F94-DAD6-4F41-AF40-A004DA9EFC34}" srcId="{2EE70886-E750-4C98-B44F-499AE50A0B8D}" destId="{633DFF88-A75B-47DC-9AD6-F6D15CF40CFF}" srcOrd="3" destOrd="0" parTransId="{65404567-C26E-47A1-9D2D-53E0C4FB9E79}" sibTransId="{DABB282A-0FC2-447A-B975-8327EE4F0A5B}"/>
    <dgm:cxn modelId="{9A4EE195-A3C8-46B2-A68D-9A98C4FA986F}" type="presOf" srcId="{633DFF88-A75B-47DC-9AD6-F6D15CF40CFF}" destId="{D9F6C293-4BBB-45C2-9B56-9C200F3684C7}" srcOrd="0" destOrd="0" presId="urn:microsoft.com/office/officeart/2005/8/layout/matrix3"/>
    <dgm:cxn modelId="{205F96CD-848D-46FC-9B0D-031673B94D60}" type="presOf" srcId="{5550BF77-813C-4DC8-A83E-D740C25C6F86}" destId="{360ACC56-36CA-4C5D-8910-0E1F70523506}" srcOrd="0" destOrd="0" presId="urn:microsoft.com/office/officeart/2005/8/layout/matrix3"/>
    <dgm:cxn modelId="{C9C51DB0-31BA-48F9-9DCE-E23DA70BF3E2}" type="presOf" srcId="{3365C817-2721-4F9A-B2A2-1BAEBAAC7A19}" destId="{75DF88FC-2F62-4079-8F19-90F854CDDAAA}" srcOrd="0" destOrd="0" presId="urn:microsoft.com/office/officeart/2005/8/layout/matrix3"/>
    <dgm:cxn modelId="{ED6989EA-F854-42AA-9E8E-417418AF415D}" type="presOf" srcId="{5619CCB5-9588-4D06-B04F-1E5467FE3D82}" destId="{9DF2F45F-272E-4ADC-B1C6-7E9493D07165}" srcOrd="0" destOrd="0" presId="urn:microsoft.com/office/officeart/2005/8/layout/matrix3"/>
    <dgm:cxn modelId="{2856EF7B-049C-4344-A4E9-E746E1322733}" type="presParOf" srcId="{31063B38-6B25-49FB-A756-D7A812D0F406}" destId="{34BE0B2B-6B4D-4F6B-B2B9-0A2ED38C1281}" srcOrd="0" destOrd="0" presId="urn:microsoft.com/office/officeart/2005/8/layout/matrix3"/>
    <dgm:cxn modelId="{EB3AC2B2-8DE3-433D-8FB3-80287C0DD9EB}" type="presParOf" srcId="{31063B38-6B25-49FB-A756-D7A812D0F406}" destId="{75DF88FC-2F62-4079-8F19-90F854CDDAAA}" srcOrd="1" destOrd="0" presId="urn:microsoft.com/office/officeart/2005/8/layout/matrix3"/>
    <dgm:cxn modelId="{14587EBA-E753-4E96-BF53-E4D8D941C011}" type="presParOf" srcId="{31063B38-6B25-49FB-A756-D7A812D0F406}" destId="{360ACC56-36CA-4C5D-8910-0E1F70523506}" srcOrd="2" destOrd="0" presId="urn:microsoft.com/office/officeart/2005/8/layout/matrix3"/>
    <dgm:cxn modelId="{02D16535-99A8-40E5-B830-46B04CFBC81B}" type="presParOf" srcId="{31063B38-6B25-49FB-A756-D7A812D0F406}" destId="{9DF2F45F-272E-4ADC-B1C6-7E9493D07165}" srcOrd="3" destOrd="0" presId="urn:microsoft.com/office/officeart/2005/8/layout/matrix3"/>
    <dgm:cxn modelId="{C1F77611-0610-4ABA-8DAA-2D89DCBABEB3}" type="presParOf" srcId="{31063B38-6B25-49FB-A756-D7A812D0F406}" destId="{D9F6C293-4BBB-45C2-9B56-9C200F3684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83481" y="0"/>
          <a:ext cx="5912955" cy="591295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645212" y="561730"/>
          <a:ext cx="2306052" cy="2306052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Land</a:t>
          </a:r>
          <a:r>
            <a:rPr lang="es-ES" sz="27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 use</a:t>
          </a: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57784" y="674302"/>
        <a:ext cx="2080908" cy="2080908"/>
      </dsp:txXfrm>
    </dsp:sp>
    <dsp:sp modelId="{360ACC56-36CA-4C5D-8910-0E1F70523506}">
      <dsp:nvSpPr>
        <dsp:cNvPr id="0" name=""/>
        <dsp:cNvSpPr/>
      </dsp:nvSpPr>
      <dsp:spPr>
        <a:xfrm>
          <a:off x="3128653" y="561730"/>
          <a:ext cx="2306052" cy="2306052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Modelling</a:t>
          </a: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3241225" y="674302"/>
        <a:ext cx="2080908" cy="2080908"/>
      </dsp:txXfrm>
    </dsp:sp>
    <dsp:sp modelId="{9DF2F45F-272E-4ADC-B1C6-7E9493D07165}">
      <dsp:nvSpPr>
        <dsp:cNvPr id="0" name=""/>
        <dsp:cNvSpPr/>
      </dsp:nvSpPr>
      <dsp:spPr>
        <a:xfrm>
          <a:off x="645212" y="3045171"/>
          <a:ext cx="2306052" cy="2306052"/>
        </a:xfrm>
        <a:prstGeom prst="roundRect">
          <a:avLst/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Participation</a:t>
          </a: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57784" y="3157743"/>
        <a:ext cx="2080908" cy="2080908"/>
      </dsp:txXfrm>
    </dsp:sp>
    <dsp:sp modelId="{D9F6C293-4BBB-45C2-9B56-9C200F3684C7}">
      <dsp:nvSpPr>
        <dsp:cNvPr id="0" name=""/>
        <dsp:cNvSpPr/>
      </dsp:nvSpPr>
      <dsp:spPr>
        <a:xfrm>
          <a:off x="3128653" y="3045171"/>
          <a:ext cx="2306052" cy="2306052"/>
        </a:xfrm>
        <a:prstGeom prst="roundRect">
          <a:avLst/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Doñana</a:t>
          </a:r>
          <a:r>
            <a:rPr lang="es-ES" sz="27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 </a:t>
          </a:r>
          <a:r>
            <a:rPr lang="es-ES" sz="2700" b="1" kern="1200" dirty="0" err="1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National</a:t>
          </a:r>
          <a:r>
            <a:rPr lang="es-ES" sz="27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 Park</a:t>
          </a: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3241225" y="3157743"/>
        <a:ext cx="2080908" cy="20809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623" y="0"/>
          <a:ext cx="1389961" cy="138996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1670" y="132046"/>
          <a:ext cx="542084" cy="542084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8132" y="158508"/>
        <a:ext cx="489160" cy="489160"/>
      </dsp:txXfrm>
    </dsp:sp>
    <dsp:sp modelId="{360ACC56-36CA-4C5D-8910-0E1F70523506}">
      <dsp:nvSpPr>
        <dsp:cNvPr id="0" name=""/>
        <dsp:cNvSpPr/>
      </dsp:nvSpPr>
      <dsp:spPr>
        <a:xfrm>
          <a:off x="735453" y="132046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158508"/>
        <a:ext cx="489160" cy="489160"/>
      </dsp:txXfrm>
    </dsp:sp>
    <dsp:sp modelId="{9DF2F45F-272E-4ADC-B1C6-7E9493D07165}">
      <dsp:nvSpPr>
        <dsp:cNvPr id="0" name=""/>
        <dsp:cNvSpPr/>
      </dsp:nvSpPr>
      <dsp:spPr>
        <a:xfrm>
          <a:off x="151670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78132" y="742291"/>
        <a:ext cx="489160" cy="489160"/>
      </dsp:txXfrm>
    </dsp:sp>
    <dsp:sp modelId="{D9F6C293-4BBB-45C2-9B56-9C200F3684C7}">
      <dsp:nvSpPr>
        <dsp:cNvPr id="0" name=""/>
        <dsp:cNvSpPr/>
      </dsp:nvSpPr>
      <dsp:spPr>
        <a:xfrm>
          <a:off x="735453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742291"/>
        <a:ext cx="489160" cy="4891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067" y="0"/>
          <a:ext cx="1350514" cy="135051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47365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154009"/>
        <a:ext cx="475278" cy="475278"/>
      </dsp:txXfrm>
    </dsp:sp>
    <dsp:sp modelId="{360ACC56-36CA-4C5D-8910-0E1F70523506}">
      <dsp:nvSpPr>
        <dsp:cNvPr id="0" name=""/>
        <dsp:cNvSpPr/>
      </dsp:nvSpPr>
      <dsp:spPr>
        <a:xfrm>
          <a:off x="714581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154009"/>
        <a:ext cx="475278" cy="475278"/>
      </dsp:txXfrm>
    </dsp:sp>
    <dsp:sp modelId="{9DF2F45F-272E-4ADC-B1C6-7E9493D07165}">
      <dsp:nvSpPr>
        <dsp:cNvPr id="0" name=""/>
        <dsp:cNvSpPr/>
      </dsp:nvSpPr>
      <dsp:spPr>
        <a:xfrm>
          <a:off x="147365" y="695514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721225"/>
        <a:ext cx="475278" cy="475278"/>
      </dsp:txXfrm>
    </dsp:sp>
    <dsp:sp modelId="{D9F6C293-4BBB-45C2-9B56-9C200F3684C7}">
      <dsp:nvSpPr>
        <dsp:cNvPr id="0" name=""/>
        <dsp:cNvSpPr/>
      </dsp:nvSpPr>
      <dsp:spPr>
        <a:xfrm>
          <a:off x="714581" y="695514"/>
          <a:ext cx="526700" cy="526700"/>
        </a:xfrm>
        <a:prstGeom prst="roundRect">
          <a:avLst/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721225"/>
        <a:ext cx="475278" cy="47527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067" y="0"/>
          <a:ext cx="1350514" cy="135051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47365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154009"/>
        <a:ext cx="475278" cy="475278"/>
      </dsp:txXfrm>
    </dsp:sp>
    <dsp:sp modelId="{360ACC56-36CA-4C5D-8910-0E1F70523506}">
      <dsp:nvSpPr>
        <dsp:cNvPr id="0" name=""/>
        <dsp:cNvSpPr/>
      </dsp:nvSpPr>
      <dsp:spPr>
        <a:xfrm>
          <a:off x="714581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154009"/>
        <a:ext cx="475278" cy="475278"/>
      </dsp:txXfrm>
    </dsp:sp>
    <dsp:sp modelId="{9DF2F45F-272E-4ADC-B1C6-7E9493D07165}">
      <dsp:nvSpPr>
        <dsp:cNvPr id="0" name=""/>
        <dsp:cNvSpPr/>
      </dsp:nvSpPr>
      <dsp:spPr>
        <a:xfrm>
          <a:off x="147365" y="695514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721225"/>
        <a:ext cx="475278" cy="475278"/>
      </dsp:txXfrm>
    </dsp:sp>
    <dsp:sp modelId="{D9F6C293-4BBB-45C2-9B56-9C200F3684C7}">
      <dsp:nvSpPr>
        <dsp:cNvPr id="0" name=""/>
        <dsp:cNvSpPr/>
      </dsp:nvSpPr>
      <dsp:spPr>
        <a:xfrm>
          <a:off x="714581" y="695514"/>
          <a:ext cx="526700" cy="526700"/>
        </a:xfrm>
        <a:prstGeom prst="roundRect">
          <a:avLst/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721225"/>
        <a:ext cx="475278" cy="47527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067" y="0"/>
          <a:ext cx="1350514" cy="135051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47365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154009"/>
        <a:ext cx="475278" cy="475278"/>
      </dsp:txXfrm>
    </dsp:sp>
    <dsp:sp modelId="{360ACC56-36CA-4C5D-8910-0E1F70523506}">
      <dsp:nvSpPr>
        <dsp:cNvPr id="0" name=""/>
        <dsp:cNvSpPr/>
      </dsp:nvSpPr>
      <dsp:spPr>
        <a:xfrm>
          <a:off x="714581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154009"/>
        <a:ext cx="475278" cy="475278"/>
      </dsp:txXfrm>
    </dsp:sp>
    <dsp:sp modelId="{9DF2F45F-272E-4ADC-B1C6-7E9493D07165}">
      <dsp:nvSpPr>
        <dsp:cNvPr id="0" name=""/>
        <dsp:cNvSpPr/>
      </dsp:nvSpPr>
      <dsp:spPr>
        <a:xfrm>
          <a:off x="147365" y="695514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721225"/>
        <a:ext cx="475278" cy="475278"/>
      </dsp:txXfrm>
    </dsp:sp>
    <dsp:sp modelId="{D9F6C293-4BBB-45C2-9B56-9C200F3684C7}">
      <dsp:nvSpPr>
        <dsp:cNvPr id="0" name=""/>
        <dsp:cNvSpPr/>
      </dsp:nvSpPr>
      <dsp:spPr>
        <a:xfrm>
          <a:off x="714581" y="695514"/>
          <a:ext cx="526700" cy="526700"/>
        </a:xfrm>
        <a:prstGeom prst="roundRect">
          <a:avLst/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721225"/>
        <a:ext cx="475278" cy="47527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067" y="0"/>
          <a:ext cx="1350514" cy="135051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47365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154009"/>
        <a:ext cx="475278" cy="475278"/>
      </dsp:txXfrm>
    </dsp:sp>
    <dsp:sp modelId="{360ACC56-36CA-4C5D-8910-0E1F70523506}">
      <dsp:nvSpPr>
        <dsp:cNvPr id="0" name=""/>
        <dsp:cNvSpPr/>
      </dsp:nvSpPr>
      <dsp:spPr>
        <a:xfrm>
          <a:off x="714581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154009"/>
        <a:ext cx="475278" cy="475278"/>
      </dsp:txXfrm>
    </dsp:sp>
    <dsp:sp modelId="{9DF2F45F-272E-4ADC-B1C6-7E9493D07165}">
      <dsp:nvSpPr>
        <dsp:cNvPr id="0" name=""/>
        <dsp:cNvSpPr/>
      </dsp:nvSpPr>
      <dsp:spPr>
        <a:xfrm>
          <a:off x="147365" y="695514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721225"/>
        <a:ext cx="475278" cy="475278"/>
      </dsp:txXfrm>
    </dsp:sp>
    <dsp:sp modelId="{D9F6C293-4BBB-45C2-9B56-9C200F3684C7}">
      <dsp:nvSpPr>
        <dsp:cNvPr id="0" name=""/>
        <dsp:cNvSpPr/>
      </dsp:nvSpPr>
      <dsp:spPr>
        <a:xfrm>
          <a:off x="714581" y="695514"/>
          <a:ext cx="526700" cy="526700"/>
        </a:xfrm>
        <a:prstGeom prst="roundRect">
          <a:avLst/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721225"/>
        <a:ext cx="475278" cy="47527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067" y="0"/>
          <a:ext cx="1350514" cy="135051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47365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154009"/>
        <a:ext cx="475278" cy="475278"/>
      </dsp:txXfrm>
    </dsp:sp>
    <dsp:sp modelId="{360ACC56-36CA-4C5D-8910-0E1F70523506}">
      <dsp:nvSpPr>
        <dsp:cNvPr id="0" name=""/>
        <dsp:cNvSpPr/>
      </dsp:nvSpPr>
      <dsp:spPr>
        <a:xfrm>
          <a:off x="714581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154009"/>
        <a:ext cx="475278" cy="475278"/>
      </dsp:txXfrm>
    </dsp:sp>
    <dsp:sp modelId="{9DF2F45F-272E-4ADC-B1C6-7E9493D07165}">
      <dsp:nvSpPr>
        <dsp:cNvPr id="0" name=""/>
        <dsp:cNvSpPr/>
      </dsp:nvSpPr>
      <dsp:spPr>
        <a:xfrm>
          <a:off x="147365" y="695514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721225"/>
        <a:ext cx="475278" cy="475278"/>
      </dsp:txXfrm>
    </dsp:sp>
    <dsp:sp modelId="{D9F6C293-4BBB-45C2-9B56-9C200F3684C7}">
      <dsp:nvSpPr>
        <dsp:cNvPr id="0" name=""/>
        <dsp:cNvSpPr/>
      </dsp:nvSpPr>
      <dsp:spPr>
        <a:xfrm>
          <a:off x="714581" y="695514"/>
          <a:ext cx="526700" cy="526700"/>
        </a:xfrm>
        <a:prstGeom prst="roundRect">
          <a:avLst/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721225"/>
        <a:ext cx="475278" cy="47527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067" y="0"/>
          <a:ext cx="1350514" cy="135051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47365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154009"/>
        <a:ext cx="475278" cy="475278"/>
      </dsp:txXfrm>
    </dsp:sp>
    <dsp:sp modelId="{360ACC56-36CA-4C5D-8910-0E1F70523506}">
      <dsp:nvSpPr>
        <dsp:cNvPr id="0" name=""/>
        <dsp:cNvSpPr/>
      </dsp:nvSpPr>
      <dsp:spPr>
        <a:xfrm>
          <a:off x="714581" y="128298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154009"/>
        <a:ext cx="475278" cy="475278"/>
      </dsp:txXfrm>
    </dsp:sp>
    <dsp:sp modelId="{9DF2F45F-272E-4ADC-B1C6-7E9493D07165}">
      <dsp:nvSpPr>
        <dsp:cNvPr id="0" name=""/>
        <dsp:cNvSpPr/>
      </dsp:nvSpPr>
      <dsp:spPr>
        <a:xfrm>
          <a:off x="147365" y="695514"/>
          <a:ext cx="526700" cy="5267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3076" y="721225"/>
        <a:ext cx="475278" cy="475278"/>
      </dsp:txXfrm>
    </dsp:sp>
    <dsp:sp modelId="{D9F6C293-4BBB-45C2-9B56-9C200F3684C7}">
      <dsp:nvSpPr>
        <dsp:cNvPr id="0" name=""/>
        <dsp:cNvSpPr/>
      </dsp:nvSpPr>
      <dsp:spPr>
        <a:xfrm>
          <a:off x="714581" y="695514"/>
          <a:ext cx="526700" cy="526700"/>
        </a:xfrm>
        <a:prstGeom prst="roundRect">
          <a:avLst/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NP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40292" y="721225"/>
        <a:ext cx="475278" cy="4752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623" y="0"/>
          <a:ext cx="1389961" cy="138996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1670" y="132046"/>
          <a:ext cx="542084" cy="542084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8132" y="158508"/>
        <a:ext cx="489160" cy="489160"/>
      </dsp:txXfrm>
    </dsp:sp>
    <dsp:sp modelId="{360ACC56-36CA-4C5D-8910-0E1F70523506}">
      <dsp:nvSpPr>
        <dsp:cNvPr id="0" name=""/>
        <dsp:cNvSpPr/>
      </dsp:nvSpPr>
      <dsp:spPr>
        <a:xfrm>
          <a:off x="735453" y="132046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158508"/>
        <a:ext cx="489160" cy="489160"/>
      </dsp:txXfrm>
    </dsp:sp>
    <dsp:sp modelId="{9DF2F45F-272E-4ADC-B1C6-7E9493D07165}">
      <dsp:nvSpPr>
        <dsp:cNvPr id="0" name=""/>
        <dsp:cNvSpPr/>
      </dsp:nvSpPr>
      <dsp:spPr>
        <a:xfrm>
          <a:off x="151670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78132" y="742291"/>
        <a:ext cx="489160" cy="489160"/>
      </dsp:txXfrm>
    </dsp:sp>
    <dsp:sp modelId="{D9F6C293-4BBB-45C2-9B56-9C200F3684C7}">
      <dsp:nvSpPr>
        <dsp:cNvPr id="0" name=""/>
        <dsp:cNvSpPr/>
      </dsp:nvSpPr>
      <dsp:spPr>
        <a:xfrm>
          <a:off x="735453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742291"/>
        <a:ext cx="489160" cy="48916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954" y="0"/>
          <a:ext cx="1484244" cy="148424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61958" y="141003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90215" y="169260"/>
        <a:ext cx="522341" cy="522341"/>
      </dsp:txXfrm>
    </dsp:sp>
    <dsp:sp modelId="{360ACC56-36CA-4C5D-8910-0E1F70523506}">
      <dsp:nvSpPr>
        <dsp:cNvPr id="0" name=""/>
        <dsp:cNvSpPr/>
      </dsp:nvSpPr>
      <dsp:spPr>
        <a:xfrm>
          <a:off x="785340" y="141003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813597" y="169260"/>
        <a:ext cx="522341" cy="522341"/>
      </dsp:txXfrm>
    </dsp:sp>
    <dsp:sp modelId="{9DF2F45F-272E-4ADC-B1C6-7E9493D07165}">
      <dsp:nvSpPr>
        <dsp:cNvPr id="0" name=""/>
        <dsp:cNvSpPr/>
      </dsp:nvSpPr>
      <dsp:spPr>
        <a:xfrm>
          <a:off x="161958" y="764385"/>
          <a:ext cx="578855" cy="578855"/>
        </a:xfrm>
        <a:prstGeom prst="roundRect">
          <a:avLst/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90215" y="792642"/>
        <a:ext cx="522341" cy="522341"/>
      </dsp:txXfrm>
    </dsp:sp>
    <dsp:sp modelId="{D9F6C293-4BBB-45C2-9B56-9C200F3684C7}">
      <dsp:nvSpPr>
        <dsp:cNvPr id="0" name=""/>
        <dsp:cNvSpPr/>
      </dsp:nvSpPr>
      <dsp:spPr>
        <a:xfrm>
          <a:off x="785340" y="764385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813597" y="792642"/>
        <a:ext cx="522341" cy="522341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954" y="0"/>
          <a:ext cx="1484244" cy="148424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61958" y="141003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90215" y="169260"/>
        <a:ext cx="522341" cy="522341"/>
      </dsp:txXfrm>
    </dsp:sp>
    <dsp:sp modelId="{360ACC56-36CA-4C5D-8910-0E1F70523506}">
      <dsp:nvSpPr>
        <dsp:cNvPr id="0" name=""/>
        <dsp:cNvSpPr/>
      </dsp:nvSpPr>
      <dsp:spPr>
        <a:xfrm>
          <a:off x="785340" y="141003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813597" y="169260"/>
        <a:ext cx="522341" cy="522341"/>
      </dsp:txXfrm>
    </dsp:sp>
    <dsp:sp modelId="{9DF2F45F-272E-4ADC-B1C6-7E9493D07165}">
      <dsp:nvSpPr>
        <dsp:cNvPr id="0" name=""/>
        <dsp:cNvSpPr/>
      </dsp:nvSpPr>
      <dsp:spPr>
        <a:xfrm>
          <a:off x="161958" y="764385"/>
          <a:ext cx="578855" cy="578855"/>
        </a:xfrm>
        <a:prstGeom prst="roundRect">
          <a:avLst/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90215" y="792642"/>
        <a:ext cx="522341" cy="522341"/>
      </dsp:txXfrm>
    </dsp:sp>
    <dsp:sp modelId="{D9F6C293-4BBB-45C2-9B56-9C200F3684C7}">
      <dsp:nvSpPr>
        <dsp:cNvPr id="0" name=""/>
        <dsp:cNvSpPr/>
      </dsp:nvSpPr>
      <dsp:spPr>
        <a:xfrm>
          <a:off x="785340" y="764385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813597" y="792642"/>
        <a:ext cx="522341" cy="522341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954" y="0"/>
          <a:ext cx="1484244" cy="148424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61958" y="141003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90215" y="169260"/>
        <a:ext cx="522341" cy="522341"/>
      </dsp:txXfrm>
    </dsp:sp>
    <dsp:sp modelId="{360ACC56-36CA-4C5D-8910-0E1F70523506}">
      <dsp:nvSpPr>
        <dsp:cNvPr id="0" name=""/>
        <dsp:cNvSpPr/>
      </dsp:nvSpPr>
      <dsp:spPr>
        <a:xfrm>
          <a:off x="785340" y="141003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813597" y="169260"/>
        <a:ext cx="522341" cy="522341"/>
      </dsp:txXfrm>
    </dsp:sp>
    <dsp:sp modelId="{9DF2F45F-272E-4ADC-B1C6-7E9493D07165}">
      <dsp:nvSpPr>
        <dsp:cNvPr id="0" name=""/>
        <dsp:cNvSpPr/>
      </dsp:nvSpPr>
      <dsp:spPr>
        <a:xfrm>
          <a:off x="161958" y="764385"/>
          <a:ext cx="578855" cy="578855"/>
        </a:xfrm>
        <a:prstGeom prst="roundRect">
          <a:avLst/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90215" y="792642"/>
        <a:ext cx="522341" cy="522341"/>
      </dsp:txXfrm>
    </dsp:sp>
    <dsp:sp modelId="{D9F6C293-4BBB-45C2-9B56-9C200F3684C7}">
      <dsp:nvSpPr>
        <dsp:cNvPr id="0" name=""/>
        <dsp:cNvSpPr/>
      </dsp:nvSpPr>
      <dsp:spPr>
        <a:xfrm>
          <a:off x="785340" y="764385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813597" y="792642"/>
        <a:ext cx="522341" cy="5223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623" y="0"/>
          <a:ext cx="1389961" cy="138996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1670" y="132046"/>
          <a:ext cx="542084" cy="542084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8132" y="158508"/>
        <a:ext cx="489160" cy="489160"/>
      </dsp:txXfrm>
    </dsp:sp>
    <dsp:sp modelId="{360ACC56-36CA-4C5D-8910-0E1F70523506}">
      <dsp:nvSpPr>
        <dsp:cNvPr id="0" name=""/>
        <dsp:cNvSpPr/>
      </dsp:nvSpPr>
      <dsp:spPr>
        <a:xfrm>
          <a:off x="735453" y="132046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158508"/>
        <a:ext cx="489160" cy="489160"/>
      </dsp:txXfrm>
    </dsp:sp>
    <dsp:sp modelId="{9DF2F45F-272E-4ADC-B1C6-7E9493D07165}">
      <dsp:nvSpPr>
        <dsp:cNvPr id="0" name=""/>
        <dsp:cNvSpPr/>
      </dsp:nvSpPr>
      <dsp:spPr>
        <a:xfrm>
          <a:off x="151670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78132" y="742291"/>
        <a:ext cx="489160" cy="489160"/>
      </dsp:txXfrm>
    </dsp:sp>
    <dsp:sp modelId="{D9F6C293-4BBB-45C2-9B56-9C200F3684C7}">
      <dsp:nvSpPr>
        <dsp:cNvPr id="0" name=""/>
        <dsp:cNvSpPr/>
      </dsp:nvSpPr>
      <dsp:spPr>
        <a:xfrm>
          <a:off x="735453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742291"/>
        <a:ext cx="489160" cy="48916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954" y="0"/>
          <a:ext cx="1484244" cy="148424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61958" y="141003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90215" y="169260"/>
        <a:ext cx="522341" cy="522341"/>
      </dsp:txXfrm>
    </dsp:sp>
    <dsp:sp modelId="{360ACC56-36CA-4C5D-8910-0E1F70523506}">
      <dsp:nvSpPr>
        <dsp:cNvPr id="0" name=""/>
        <dsp:cNvSpPr/>
      </dsp:nvSpPr>
      <dsp:spPr>
        <a:xfrm>
          <a:off x="785340" y="141003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813597" y="169260"/>
        <a:ext cx="522341" cy="522341"/>
      </dsp:txXfrm>
    </dsp:sp>
    <dsp:sp modelId="{9DF2F45F-272E-4ADC-B1C6-7E9493D07165}">
      <dsp:nvSpPr>
        <dsp:cNvPr id="0" name=""/>
        <dsp:cNvSpPr/>
      </dsp:nvSpPr>
      <dsp:spPr>
        <a:xfrm>
          <a:off x="161958" y="764385"/>
          <a:ext cx="578855" cy="578855"/>
        </a:xfrm>
        <a:prstGeom prst="roundRect">
          <a:avLst/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P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90215" y="792642"/>
        <a:ext cx="522341" cy="522341"/>
      </dsp:txXfrm>
    </dsp:sp>
    <dsp:sp modelId="{D9F6C293-4BBB-45C2-9B56-9C200F3684C7}">
      <dsp:nvSpPr>
        <dsp:cNvPr id="0" name=""/>
        <dsp:cNvSpPr/>
      </dsp:nvSpPr>
      <dsp:spPr>
        <a:xfrm>
          <a:off x="785340" y="764385"/>
          <a:ext cx="578855" cy="57885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813597" y="792642"/>
        <a:ext cx="522341" cy="5223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623" y="0"/>
          <a:ext cx="1389961" cy="138996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1670" y="132046"/>
          <a:ext cx="542084" cy="542084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8132" y="158508"/>
        <a:ext cx="489160" cy="489160"/>
      </dsp:txXfrm>
    </dsp:sp>
    <dsp:sp modelId="{360ACC56-36CA-4C5D-8910-0E1F70523506}">
      <dsp:nvSpPr>
        <dsp:cNvPr id="0" name=""/>
        <dsp:cNvSpPr/>
      </dsp:nvSpPr>
      <dsp:spPr>
        <a:xfrm>
          <a:off x="735453" y="132046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158508"/>
        <a:ext cx="489160" cy="489160"/>
      </dsp:txXfrm>
    </dsp:sp>
    <dsp:sp modelId="{9DF2F45F-272E-4ADC-B1C6-7E9493D07165}">
      <dsp:nvSpPr>
        <dsp:cNvPr id="0" name=""/>
        <dsp:cNvSpPr/>
      </dsp:nvSpPr>
      <dsp:spPr>
        <a:xfrm>
          <a:off x="151670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78132" y="742291"/>
        <a:ext cx="489160" cy="489160"/>
      </dsp:txXfrm>
    </dsp:sp>
    <dsp:sp modelId="{D9F6C293-4BBB-45C2-9B56-9C200F3684C7}">
      <dsp:nvSpPr>
        <dsp:cNvPr id="0" name=""/>
        <dsp:cNvSpPr/>
      </dsp:nvSpPr>
      <dsp:spPr>
        <a:xfrm>
          <a:off x="735453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742291"/>
        <a:ext cx="489160" cy="489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623" y="0"/>
          <a:ext cx="1389961" cy="138996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1670" y="132046"/>
          <a:ext cx="542084" cy="542084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8132" y="158508"/>
        <a:ext cx="489160" cy="489160"/>
      </dsp:txXfrm>
    </dsp:sp>
    <dsp:sp modelId="{360ACC56-36CA-4C5D-8910-0E1F70523506}">
      <dsp:nvSpPr>
        <dsp:cNvPr id="0" name=""/>
        <dsp:cNvSpPr/>
      </dsp:nvSpPr>
      <dsp:spPr>
        <a:xfrm>
          <a:off x="735453" y="132046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158508"/>
        <a:ext cx="489160" cy="489160"/>
      </dsp:txXfrm>
    </dsp:sp>
    <dsp:sp modelId="{9DF2F45F-272E-4ADC-B1C6-7E9493D07165}">
      <dsp:nvSpPr>
        <dsp:cNvPr id="0" name=""/>
        <dsp:cNvSpPr/>
      </dsp:nvSpPr>
      <dsp:spPr>
        <a:xfrm>
          <a:off x="151670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78132" y="742291"/>
        <a:ext cx="489160" cy="489160"/>
      </dsp:txXfrm>
    </dsp:sp>
    <dsp:sp modelId="{D9F6C293-4BBB-45C2-9B56-9C200F3684C7}">
      <dsp:nvSpPr>
        <dsp:cNvPr id="0" name=""/>
        <dsp:cNvSpPr/>
      </dsp:nvSpPr>
      <dsp:spPr>
        <a:xfrm>
          <a:off x="735453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742291"/>
        <a:ext cx="489160" cy="4891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19623" y="0"/>
          <a:ext cx="1389961" cy="138996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1670" y="132046"/>
          <a:ext cx="542084" cy="542084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LU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78132" y="158508"/>
        <a:ext cx="489160" cy="489160"/>
      </dsp:txXfrm>
    </dsp:sp>
    <dsp:sp modelId="{360ACC56-36CA-4C5D-8910-0E1F70523506}">
      <dsp:nvSpPr>
        <dsp:cNvPr id="0" name=""/>
        <dsp:cNvSpPr/>
      </dsp:nvSpPr>
      <dsp:spPr>
        <a:xfrm>
          <a:off x="735453" y="132046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158508"/>
        <a:ext cx="489160" cy="489160"/>
      </dsp:txXfrm>
    </dsp:sp>
    <dsp:sp modelId="{9DF2F45F-272E-4ADC-B1C6-7E9493D07165}">
      <dsp:nvSpPr>
        <dsp:cNvPr id="0" name=""/>
        <dsp:cNvSpPr/>
      </dsp:nvSpPr>
      <dsp:spPr>
        <a:xfrm>
          <a:off x="151670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78132" y="742291"/>
        <a:ext cx="489160" cy="489160"/>
      </dsp:txXfrm>
    </dsp:sp>
    <dsp:sp modelId="{D9F6C293-4BBB-45C2-9B56-9C200F3684C7}">
      <dsp:nvSpPr>
        <dsp:cNvPr id="0" name=""/>
        <dsp:cNvSpPr/>
      </dsp:nvSpPr>
      <dsp:spPr>
        <a:xfrm>
          <a:off x="735453" y="715829"/>
          <a:ext cx="542084" cy="54208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761915" y="742291"/>
        <a:ext cx="489160" cy="4891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E0B2B-6B4D-4F6B-B2B9-0A2ED38C1281}">
      <dsp:nvSpPr>
        <dsp:cNvPr id="0" name=""/>
        <dsp:cNvSpPr/>
      </dsp:nvSpPr>
      <dsp:spPr>
        <a:xfrm>
          <a:off x="20505" y="0"/>
          <a:ext cx="1452425" cy="145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88FC-2F62-4079-8F19-90F854CDDAAA}">
      <dsp:nvSpPr>
        <dsp:cNvPr id="0" name=""/>
        <dsp:cNvSpPr/>
      </dsp:nvSpPr>
      <dsp:spPr>
        <a:xfrm>
          <a:off x="158485" y="137980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165632"/>
        <a:ext cx="511141" cy="511141"/>
      </dsp:txXfrm>
    </dsp:sp>
    <dsp:sp modelId="{360ACC56-36CA-4C5D-8910-0E1F70523506}">
      <dsp:nvSpPr>
        <dsp:cNvPr id="0" name=""/>
        <dsp:cNvSpPr/>
      </dsp:nvSpPr>
      <dsp:spPr>
        <a:xfrm>
          <a:off x="768504" y="137980"/>
          <a:ext cx="566445" cy="566445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rPr>
            <a:t>Md</a:t>
          </a:r>
          <a:endParaRPr lang="es-ES" sz="20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165632"/>
        <a:ext cx="511141" cy="511141"/>
      </dsp:txXfrm>
    </dsp:sp>
    <dsp:sp modelId="{9DF2F45F-272E-4ADC-B1C6-7E9493D07165}">
      <dsp:nvSpPr>
        <dsp:cNvPr id="0" name=""/>
        <dsp:cNvSpPr/>
      </dsp:nvSpPr>
      <dsp:spPr>
        <a:xfrm>
          <a:off x="158485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186137" y="775650"/>
        <a:ext cx="511141" cy="511141"/>
      </dsp:txXfrm>
    </dsp:sp>
    <dsp:sp modelId="{D9F6C293-4BBB-45C2-9B56-9C200F3684C7}">
      <dsp:nvSpPr>
        <dsp:cNvPr id="0" name=""/>
        <dsp:cNvSpPr/>
      </dsp:nvSpPr>
      <dsp:spPr>
        <a:xfrm>
          <a:off x="768504" y="747998"/>
          <a:ext cx="566445" cy="56644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b="1" kern="1200" dirty="0">
            <a:solidFill>
              <a:schemeClr val="accent6">
                <a:lumMod val="75000"/>
              </a:schemeClr>
            </a:solidFill>
            <a:latin typeface="Calibri" panose="020F0502020204030204" pitchFamily="34" charset="0"/>
          </a:endParaRPr>
        </a:p>
      </dsp:txBody>
      <dsp:txXfrm>
        <a:off x="796156" y="775650"/>
        <a:ext cx="511141" cy="511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00" cy="497495"/>
          </a:xfrm>
          <a:prstGeom prst="rect">
            <a:avLst/>
          </a:prstGeom>
        </p:spPr>
        <p:txBody>
          <a:bodyPr vert="horz" lIns="83677" tIns="41838" rIns="83677" bIns="4183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29244" y="0"/>
            <a:ext cx="2930500" cy="497495"/>
          </a:xfrm>
          <a:prstGeom prst="rect">
            <a:avLst/>
          </a:prstGeom>
        </p:spPr>
        <p:txBody>
          <a:bodyPr vert="horz" lIns="83677" tIns="41838" rIns="83677" bIns="41838" rtlCol="0"/>
          <a:lstStyle>
            <a:lvl1pPr algn="r">
              <a:defRPr sz="1100"/>
            </a:lvl1pPr>
          </a:lstStyle>
          <a:p>
            <a:fld id="{7169C7D4-BBA1-4EEE-B9E9-FBFEF5221161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43543"/>
            <a:ext cx="2930500" cy="497494"/>
          </a:xfrm>
          <a:prstGeom prst="rect">
            <a:avLst/>
          </a:prstGeom>
        </p:spPr>
        <p:txBody>
          <a:bodyPr vert="horz" lIns="83677" tIns="41838" rIns="83677" bIns="4183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29244" y="9443543"/>
            <a:ext cx="2930500" cy="497494"/>
          </a:xfrm>
          <a:prstGeom prst="rect">
            <a:avLst/>
          </a:prstGeom>
        </p:spPr>
        <p:txBody>
          <a:bodyPr vert="horz" lIns="83677" tIns="41838" rIns="83677" bIns="41838" rtlCol="0" anchor="b"/>
          <a:lstStyle>
            <a:lvl1pPr algn="r">
              <a:defRPr sz="1100"/>
            </a:lvl1pPr>
          </a:lstStyle>
          <a:p>
            <a:fld id="{FD51EF50-7730-4BFA-84EB-693B1A32AF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52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55650"/>
            <a:ext cx="4964112" cy="372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5832" y="4722510"/>
            <a:ext cx="5408079" cy="447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31920" cy="49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662441" algn="l"/>
                <a:tab pos="1324882" algn="l"/>
                <a:tab pos="1987323" algn="l"/>
                <a:tab pos="2649764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27824" y="0"/>
            <a:ext cx="2931920" cy="49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662441" algn="l"/>
                <a:tab pos="1324882" algn="l"/>
                <a:tab pos="1987323" algn="l"/>
                <a:tab pos="2649764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445018"/>
            <a:ext cx="2931920" cy="49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662441" algn="l"/>
                <a:tab pos="1324882" algn="l"/>
                <a:tab pos="1987323" algn="l"/>
                <a:tab pos="2649764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27824" y="9445018"/>
            <a:ext cx="2931920" cy="49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662441" algn="l"/>
                <a:tab pos="1324882" algn="l"/>
                <a:tab pos="1987323" algn="l"/>
                <a:tab pos="2649764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fld id="{216EF46C-4321-45A5-9818-404DFE2FA53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4159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1110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494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878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6262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84415CB7-CE82-4395-835B-46D56C4ECEB6}" type="slidenum">
              <a:rPr lang="es-ES" altLang="es-E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</a:t>
            </a:fld>
            <a:endParaRPr lang="es-ES" altLang="es-E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55650"/>
            <a:ext cx="4965700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833" y="4722510"/>
            <a:ext cx="5409498" cy="44744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1110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494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878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6262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F468622-FE82-4C9D-8D80-C4E09712B674}" type="slidenum">
              <a:rPr lang="es-ES" altLang="es-E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2</a:t>
            </a:fld>
            <a:endParaRPr lang="es-ES" altLang="es-E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55650"/>
            <a:ext cx="4965700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833" y="4722510"/>
            <a:ext cx="5409498" cy="44744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1110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494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878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6262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1DC9B07-17C9-4E1F-BEA9-BEA34A51D57F}" type="slidenum">
              <a:rPr lang="es-ES" altLang="es-E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3</a:t>
            </a:fld>
            <a:endParaRPr lang="es-ES" altLang="es-E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55650"/>
            <a:ext cx="4965700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833" y="4722510"/>
            <a:ext cx="5409498" cy="44744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1110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494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878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6262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1DC9B07-17C9-4E1F-BEA9-BEA34A51D57F}" type="slidenum">
              <a:rPr lang="es-ES" altLang="es-E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4</a:t>
            </a:fld>
            <a:endParaRPr lang="es-ES" altLang="es-E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55650"/>
            <a:ext cx="4965700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833" y="4722510"/>
            <a:ext cx="5409498" cy="44744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1110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494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878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6262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5E0B7E20-E797-4407-A989-09733CF6B129}" type="slidenum">
              <a:rPr lang="es-ES" altLang="es-E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5</a:t>
            </a:fld>
            <a:endParaRPr lang="es-ES" altLang="es-E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55650"/>
            <a:ext cx="4965700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833" y="4722510"/>
            <a:ext cx="5409498" cy="44744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1110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494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878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6262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D5610E1F-6E93-4AE8-8F98-21AF7796F6DA}" type="slidenum">
              <a:rPr lang="es-ES" altLang="es-E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6</a:t>
            </a:fld>
            <a:endParaRPr lang="es-ES" altLang="es-E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55650"/>
            <a:ext cx="4965700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833" y="4722510"/>
            <a:ext cx="5409498" cy="44744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1110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494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878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6262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0049B8C-64C5-46EE-BE59-AB1ED30DB6DE}" type="slidenum">
              <a:rPr lang="es-ES" altLang="es-E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7</a:t>
            </a:fld>
            <a:endParaRPr lang="es-ES" altLang="es-E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55650"/>
            <a:ext cx="4965700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833" y="4722510"/>
            <a:ext cx="5409498" cy="44744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1110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494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878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6262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0C7ABE27-8A59-44CE-9C5A-6FB3A5AA71AB}" type="slidenum">
              <a:rPr lang="es-ES" altLang="es-E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8</a:t>
            </a:fld>
            <a:endParaRPr lang="es-ES" altLang="es-E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55650"/>
            <a:ext cx="4965700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833" y="4722510"/>
            <a:ext cx="5409498" cy="44744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1110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494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878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6262" indent="-209192" defTabSz="41112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441" algn="l"/>
                <a:tab pos="1324882" algn="l"/>
                <a:tab pos="1987323" algn="l"/>
                <a:tab pos="264976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0C7ABE27-8A59-44CE-9C5A-6FB3A5AA71AB}" type="slidenum">
              <a:rPr lang="es-ES" altLang="es-E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9</a:t>
            </a:fld>
            <a:endParaRPr lang="es-ES" altLang="es-E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55650"/>
            <a:ext cx="4965700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833" y="4722510"/>
            <a:ext cx="5409498" cy="447449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B7BDE-6F24-444A-B194-8C4951A7DC83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321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7DE1C-8995-4291-94DF-D5366933CC8D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818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79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79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FD0AB-801E-4577-8E4C-923CBABF026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1190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33193-2C74-4D85-AFD0-A09345D5021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8117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F326A-C7CB-4C3F-A740-99D2417B103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130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DEB1-21DF-4ADF-B5F8-1D12E057F50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6138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456112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1750" y="1770063"/>
            <a:ext cx="4457700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41BA6-0C22-4CE3-BDF1-265E2E18A2E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64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D57FA-05BF-4302-91FA-0B5FBEF5D82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5260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BF1A7-214B-402C-A32E-CB928BF8E07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6934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04A55-A40B-4C34-A6C3-EBB5E504B57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611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8E1FF-2E28-4831-90FB-04DD92AFCAF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181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37E0D-10F3-44BA-9561-92E937E9F86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7262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12473-4BC2-4A15-961B-002363DB39C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5290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F529B-CE74-4833-809A-6181809BB66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059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5362" cy="64579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79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8101F-DC62-4869-B930-B24110F95652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8066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B9A8C-D4D6-418E-B430-297C845B2D0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4208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8A89D-214B-4679-89C2-7A0E373063F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3243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45D24-AACE-4AA7-9F2A-D6547817A97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2371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457700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3338" y="1770063"/>
            <a:ext cx="4457700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F13BA-1757-48BA-9F2E-DFFFE41A5173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9489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FE1D3-76CB-49F4-A031-52A24A551CBD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0372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C7299-521A-4B10-A06C-FC6744C4597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7232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7D953-E82E-4158-BAE9-46658365E45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486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68246-D34D-4307-8EA0-C76B94837DE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4197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655C3-8CE7-4DC3-84A2-CBED77A8840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5883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FAD90-A27B-4A49-8324-CF61F0E5F68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8540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26B43-4D53-43CC-91AB-E5275A797172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2162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96150" y="0"/>
            <a:ext cx="2274888" cy="67595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675437" cy="67595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DEDE-D59A-4A86-B5AC-53B2CB83B15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4579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5863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0"/>
            <a:ext cx="9067800" cy="1260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17E5A-006E-480A-8389-2B4593C8DBB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367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457700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3338" y="1770063"/>
            <a:ext cx="4457700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A3A64-B90B-4F0B-83A0-E2B7FF1DDC1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078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9B05C-5C7B-4357-B2B5-A5B9BC782C43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957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46C94-DE7E-4263-A9E1-FA1E160F2623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650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A3A72-35A5-4B56-BCCC-FB9848CB7D8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745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3DC97-4332-4E82-BFEC-E364E6ADA98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783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CF90-2165-453B-937B-A10C50CE1DA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612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70063"/>
            <a:ext cx="9067800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Click to edit the outline text format</a:t>
            </a:r>
          </a:p>
          <a:p>
            <a:pPr lvl="1"/>
            <a:r>
              <a:rPr lang="en-GB" altLang="es-ES" smtClean="0"/>
              <a:t>Second Outline Level</a:t>
            </a:r>
          </a:p>
          <a:p>
            <a:pPr lvl="2"/>
            <a:r>
              <a:rPr lang="en-GB" altLang="es-ES" smtClean="0"/>
              <a:t>Third Outline Level</a:t>
            </a:r>
          </a:p>
          <a:p>
            <a:pPr lvl="3"/>
            <a:r>
              <a:rPr lang="en-GB" altLang="es-ES" smtClean="0"/>
              <a:t>Fourth Outline Level</a:t>
            </a:r>
          </a:p>
          <a:p>
            <a:pPr lvl="4"/>
            <a:r>
              <a:rPr lang="en-GB" altLang="es-ES" smtClean="0"/>
              <a:t>Fifth Outline Level</a:t>
            </a:r>
          </a:p>
          <a:p>
            <a:pPr lvl="4"/>
            <a:r>
              <a:rPr lang="en-GB" altLang="es-ES" smtClean="0"/>
              <a:t>Sixth Outline Level</a:t>
            </a:r>
          </a:p>
          <a:p>
            <a:pPr lvl="4"/>
            <a:r>
              <a:rPr lang="en-GB" altLang="es-ES" smtClean="0"/>
              <a:t>Seventh Outline Level</a:t>
            </a:r>
          </a:p>
          <a:p>
            <a:pPr lvl="4"/>
            <a:r>
              <a:rPr lang="en-GB" altLang="es-ES" smtClean="0"/>
              <a:t>Eighth Outline Level</a:t>
            </a:r>
          </a:p>
          <a:p>
            <a:pPr lvl="4"/>
            <a:r>
              <a:rPr lang="en-GB" altLang="es-E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975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9750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688975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fld id="{85CD0E56-FF5B-47F4-8A53-1B07A551BD1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621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70063"/>
            <a:ext cx="9066212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Click to edit the outline text format</a:t>
            </a:r>
          </a:p>
          <a:p>
            <a:pPr lvl="1"/>
            <a:r>
              <a:rPr lang="en-GB" altLang="es-ES" smtClean="0"/>
              <a:t>Second Outline Level</a:t>
            </a:r>
          </a:p>
          <a:p>
            <a:pPr lvl="2"/>
            <a:r>
              <a:rPr lang="en-GB" altLang="es-ES" smtClean="0"/>
              <a:t>Third Outline Level</a:t>
            </a:r>
          </a:p>
          <a:p>
            <a:pPr lvl="3"/>
            <a:r>
              <a:rPr lang="en-GB" altLang="es-ES" smtClean="0"/>
              <a:t>Fourth Outline Level</a:t>
            </a:r>
          </a:p>
          <a:p>
            <a:pPr lvl="4"/>
            <a:r>
              <a:rPr lang="en-GB" altLang="es-ES" smtClean="0"/>
              <a:t>Fifth Outline Level</a:t>
            </a:r>
          </a:p>
          <a:p>
            <a:pPr lvl="4"/>
            <a:r>
              <a:rPr lang="en-GB" altLang="es-ES" smtClean="0"/>
              <a:t>Sixth Outline Level</a:t>
            </a:r>
          </a:p>
          <a:p>
            <a:pPr lvl="4"/>
            <a:r>
              <a:rPr lang="en-GB" altLang="es-ES" smtClean="0"/>
              <a:t>Seventh Outline Level</a:t>
            </a:r>
          </a:p>
          <a:p>
            <a:pPr lvl="4"/>
            <a:r>
              <a:rPr lang="en-GB" altLang="es-ES" smtClean="0"/>
              <a:t>Eighth Outline Level</a:t>
            </a:r>
          </a:p>
          <a:p>
            <a:pPr lvl="4"/>
            <a:r>
              <a:rPr lang="en-GB" altLang="es-E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975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9750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688975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fld id="{3FAF25E2-EAB0-4419-B9C8-3B5308AB109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Muokkaa otsikon tekstimuotoa napsauttamalla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70063"/>
            <a:ext cx="9067800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Muokkaa jäsennyksen tekstimuotoa napsauttamalla</a:t>
            </a:r>
          </a:p>
          <a:p>
            <a:pPr lvl="1"/>
            <a:r>
              <a:rPr lang="en-GB" altLang="es-ES" smtClean="0"/>
              <a:t>Toinen jäsennystaso</a:t>
            </a:r>
          </a:p>
          <a:p>
            <a:pPr lvl="2"/>
            <a:r>
              <a:rPr lang="en-GB" altLang="es-ES" smtClean="0"/>
              <a:t>Kolmas jäsennystaso</a:t>
            </a:r>
          </a:p>
          <a:p>
            <a:pPr lvl="3"/>
            <a:r>
              <a:rPr lang="en-GB" altLang="es-ES" smtClean="0"/>
              <a:t>Neljäs jäsennystaso</a:t>
            </a:r>
          </a:p>
          <a:p>
            <a:pPr lvl="4"/>
            <a:r>
              <a:rPr lang="en-GB" altLang="es-ES" smtClean="0"/>
              <a:t>Viides jäsennystaso</a:t>
            </a:r>
          </a:p>
          <a:p>
            <a:pPr lvl="4"/>
            <a:r>
              <a:rPr lang="en-GB" altLang="es-ES" smtClean="0"/>
              <a:t>Kuudes jäsennystaso</a:t>
            </a:r>
          </a:p>
          <a:p>
            <a:pPr lvl="4"/>
            <a:r>
              <a:rPr lang="en-GB" altLang="es-ES" smtClean="0"/>
              <a:t>Seitsemäs jäsennystaso</a:t>
            </a:r>
          </a:p>
          <a:p>
            <a:pPr lvl="4"/>
            <a:r>
              <a:rPr lang="en-GB" altLang="es-ES" smtClean="0"/>
              <a:t>Kahdeksas jäsennystaso</a:t>
            </a:r>
          </a:p>
          <a:p>
            <a:pPr lvl="4"/>
            <a:r>
              <a:rPr lang="en-GB" altLang="es-ES" smtClean="0"/>
              <a:t>Yhdeksäs jäsennystaso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975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9750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688975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fld id="{78DADD4E-7647-42B1-B0EF-FA77C67215B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hyperlink" Target="http://en.wikipedia.org/wiki/Conway%27s_Game_of_Life" TargetMode="External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14.png"/><Relationship Id="rId9" Type="http://schemas.microsoft.com/office/2007/relationships/diagramDrawing" Target="../diagrams/drawin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17.gif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23.jpg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22.jpg"/><Relationship Id="rId4" Type="http://schemas.openxmlformats.org/officeDocument/2006/relationships/diagramLayout" Target="../diagrams/layout21.xml"/><Relationship Id="rId9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hyperlink" Target="http://www.geogra.uah.es/duspanac" TargetMode="Externa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28.xml"/><Relationship Id="rId7" Type="http://schemas.openxmlformats.org/officeDocument/2006/relationships/image" Target="../media/image30.JP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Relationship Id="rId9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Relationship Id="rId9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1.xml"/><Relationship Id="rId13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diagramLayout" Target="../diagrams/layout31.xml"/><Relationship Id="rId12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.xml"/><Relationship Id="rId6" Type="http://schemas.openxmlformats.org/officeDocument/2006/relationships/diagramData" Target="../diagrams/data31.xml"/><Relationship Id="rId11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microsoft.com/office/2007/relationships/diagramDrawing" Target="../diagrams/drawing31.xml"/><Relationship Id="rId4" Type="http://schemas.openxmlformats.org/officeDocument/2006/relationships/image" Target="../media/image50.jpeg"/><Relationship Id="rId9" Type="http://schemas.openxmlformats.org/officeDocument/2006/relationships/diagramColors" Target="../diagrams/colors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diagramData" Target="../diagrams/data3.xml"/><Relationship Id="rId11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microsoft.com/office/2007/relationships/diagramDrawing" Target="../diagrams/drawing3.xml"/><Relationship Id="rId4" Type="http://schemas.openxmlformats.org/officeDocument/2006/relationships/image" Target="../media/image5.jpeg"/><Relationship Id="rId9" Type="http://schemas.openxmlformats.org/officeDocument/2006/relationships/diagramColors" Target="../diagrams/colors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0.xml"/><Relationship Id="rId3" Type="http://schemas.openxmlformats.org/officeDocument/2006/relationships/image" Target="../media/image58.jpeg"/><Relationship Id="rId7" Type="http://schemas.openxmlformats.org/officeDocument/2006/relationships/diagramLayout" Target="../diagrams/layout40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4.xml"/><Relationship Id="rId6" Type="http://schemas.openxmlformats.org/officeDocument/2006/relationships/diagramData" Target="../diagrams/data40.xml"/><Relationship Id="rId5" Type="http://schemas.openxmlformats.org/officeDocument/2006/relationships/image" Target="../media/image60.png"/><Relationship Id="rId10" Type="http://schemas.microsoft.com/office/2007/relationships/diagramDrawing" Target="../diagrams/drawing40.xml"/><Relationship Id="rId4" Type="http://schemas.openxmlformats.org/officeDocument/2006/relationships/image" Target="../media/image59.jpeg"/><Relationship Id="rId9" Type="http://schemas.openxmlformats.org/officeDocument/2006/relationships/diagramColors" Target="../diagrams/colors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1.png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31763" y="2268538"/>
            <a:ext cx="90074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3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defRPr/>
            </a:pPr>
            <a:r>
              <a:rPr lang="en-US" altLang="es-E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PARTICIPATORY LAND USE MODELING </a:t>
            </a:r>
            <a:r>
              <a:rPr lang="en-US" altLang="es-E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WITH CELLULAR AUTOMATA</a:t>
            </a:r>
            <a:endParaRPr lang="es-ES" altLang="es-ES" sz="2800" b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0813" y="3519488"/>
            <a:ext cx="98679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SzPct val="45000"/>
              <a:buFont typeface="Wingdings" charset="2"/>
              <a:buNone/>
              <a:defRPr/>
            </a:pP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Francisco Escobar</a:t>
            </a:r>
          </a:p>
          <a:p>
            <a:pPr>
              <a:buSzPct val="45000"/>
              <a:buFont typeface="Wingdings" charset="2"/>
              <a:buNone/>
              <a:defRPr/>
            </a:pPr>
            <a:endParaRPr lang="es-ES" sz="2400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SzPct val="45000"/>
              <a:buFont typeface="Wingdings" charset="2"/>
              <a:buNone/>
              <a:defRPr/>
            </a:pPr>
            <a:r>
              <a:rPr lang="es-ES" sz="2400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Dept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es-ES" sz="2400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Geography</a:t>
            </a:r>
            <a:endParaRPr lang="es-ES" sz="240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SzPct val="45000"/>
              <a:buFont typeface="Wingdings" charset="2"/>
              <a:buNone/>
              <a:defRPr/>
            </a:pPr>
            <a:r>
              <a:rPr lang="es-ES" sz="2400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University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of Alcalá</a:t>
            </a:r>
          </a:p>
          <a:p>
            <a:pPr>
              <a:buSzPct val="45000"/>
              <a:buFont typeface="Wingdings" charset="2"/>
              <a:buNone/>
              <a:defRPr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www.geogra.uah.es/patxi</a:t>
            </a:r>
          </a:p>
          <a:p>
            <a:pPr>
              <a:buSzPct val="45000"/>
              <a:buFont typeface="Wingdings" charset="2"/>
              <a:buNone/>
              <a:defRPr/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francisco.escobar@uah.es</a:t>
            </a:r>
          </a:p>
          <a:p>
            <a:pPr>
              <a:buSzPct val="45000"/>
              <a:buFont typeface="Wingdings" charset="2"/>
              <a:buNone/>
              <a:defRPr/>
            </a:pPr>
            <a:endParaRPr lang="es-ES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SzPct val="45000"/>
              <a:buFont typeface="Wingdings" charset="2"/>
              <a:buNone/>
              <a:defRPr/>
            </a:pPr>
            <a:endParaRPr lang="es-ES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02" name="5 Imagen" descr="001_Super_logo_uni_dp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422" y="83318"/>
            <a:ext cx="2311292" cy="103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 bwMode="auto">
          <a:xfrm>
            <a:off x="675861" y="5943600"/>
            <a:ext cx="5724939" cy="576469"/>
          </a:xfrm>
          <a:prstGeom prst="roundRect">
            <a:avLst/>
          </a:prstGeom>
          <a:solidFill>
            <a:srgbClr val="FF000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2292" name="1 Título"/>
          <p:cNvSpPr>
            <a:spLocks noGrp="1"/>
          </p:cNvSpPr>
          <p:nvPr>
            <p:ph type="title"/>
          </p:nvPr>
        </p:nvSpPr>
        <p:spPr>
          <a:xfrm>
            <a:off x="457200" y="973138"/>
            <a:ext cx="8229600" cy="1143000"/>
          </a:xfrm>
        </p:spPr>
        <p:txBody>
          <a:bodyPr/>
          <a:lstStyle/>
          <a:p>
            <a:pPr algn="l"/>
            <a:r>
              <a:rPr lang="en-US" altLang="es-E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Evolving techniques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57200" y="199410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From static to dynamic modelling</a:t>
            </a:r>
          </a:p>
          <a:p>
            <a:pPr marL="0" indent="0">
              <a:defRPr/>
            </a:pP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Cartographic modelling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Agent-based modelling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Cellular automata-based modelling</a:t>
            </a: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000861775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684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5863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503238" y="30163"/>
            <a:ext cx="106156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s-ES" sz="1600" i="1" dirty="0" smtClean="0">
                <a:solidFill>
                  <a:srgbClr val="47B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Modelización de las dinámicas de los usos del suelo en la Red de Parques Nacionales Españoles y su entorno</a:t>
            </a:r>
          </a:p>
        </p:txBody>
      </p:sp>
      <p:sp>
        <p:nvSpPr>
          <p:cNvPr id="15364" name="1 Título"/>
          <p:cNvSpPr>
            <a:spLocks noGrp="1"/>
          </p:cNvSpPr>
          <p:nvPr>
            <p:ph type="title"/>
          </p:nvPr>
        </p:nvSpPr>
        <p:spPr>
          <a:xfrm>
            <a:off x="457200" y="973138"/>
            <a:ext cx="8229600" cy="1143000"/>
          </a:xfrm>
        </p:spPr>
        <p:txBody>
          <a:bodyPr/>
          <a:lstStyle/>
          <a:p>
            <a:pPr algn="l"/>
            <a:r>
              <a:rPr lang="en-US" altLang="es-ES" sz="2400" dirty="0" smtClean="0">
                <a:latin typeface="Calibri" pitchFamily="34" charset="0"/>
                <a:cs typeface="Calibri" pitchFamily="34" charset="0"/>
              </a:rPr>
              <a:t>ABOUT </a:t>
            </a:r>
            <a:r>
              <a:rPr lang="en-US" altLang="es-ES" sz="2400" dirty="0" smtClean="0">
                <a:latin typeface="Calibri" pitchFamily="34" charset="0"/>
                <a:cs typeface="Calibri" pitchFamily="34" charset="0"/>
              </a:rPr>
              <a:t>CELLULAR AUTOMATA (CA)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57200" y="25685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Origin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What is it?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Cellular automata in geographic space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Cellular automata in land use modelling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6111413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05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5863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503238" y="30163"/>
            <a:ext cx="106156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s-ES" sz="1600" i="1" dirty="0" smtClean="0">
                <a:solidFill>
                  <a:srgbClr val="47B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Modelización de las dinámicas de los usos del suelo en la Red de Parques Nacionales Españoles y su entorno</a:t>
            </a:r>
          </a:p>
        </p:txBody>
      </p:sp>
      <p:sp>
        <p:nvSpPr>
          <p:cNvPr id="16388" name="1 Título"/>
          <p:cNvSpPr>
            <a:spLocks noGrp="1"/>
          </p:cNvSpPr>
          <p:nvPr>
            <p:ph type="title"/>
          </p:nvPr>
        </p:nvSpPr>
        <p:spPr>
          <a:xfrm>
            <a:off x="457200" y="973138"/>
            <a:ext cx="8229600" cy="1143000"/>
          </a:xfrm>
        </p:spPr>
        <p:txBody>
          <a:bodyPr/>
          <a:lstStyle/>
          <a:p>
            <a:pPr algn="l"/>
            <a:r>
              <a:rPr lang="en-US" altLang="es-ES" sz="2400" dirty="0" smtClean="0">
                <a:latin typeface="Calibri" pitchFamily="34" charset="0"/>
                <a:cs typeface="Calibri" pitchFamily="34" charset="0"/>
              </a:rPr>
              <a:t>ABOUT </a:t>
            </a:r>
            <a:r>
              <a:rPr lang="en-US" altLang="es-ES" sz="2400" dirty="0" smtClean="0">
                <a:latin typeface="Calibri" pitchFamily="34" charset="0"/>
                <a:cs typeface="Calibri" pitchFamily="34" charset="0"/>
              </a:rPr>
              <a:t>CELLULAR AUTOMATA (CA)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57200" y="1765300"/>
            <a:ext cx="9477375" cy="45259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</a:rPr>
              <a:t>Origins</a:t>
            </a:r>
            <a:endParaRPr lang="es-E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</a:rPr>
              <a:t>Maths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</a:rPr>
              <a:t>theory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 Von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</a:rPr>
              <a:t>Neuman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 y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</a:rPr>
              <a:t>Ulman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 en 1940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 CA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</a:rPr>
              <a:t>developed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 in 1970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</a:rPr>
              <a:t> Conway – </a:t>
            </a:r>
            <a:r>
              <a:rPr lang="en-GB" sz="2400" i="1" dirty="0" smtClean="0">
                <a:solidFill>
                  <a:schemeClr val="accent2">
                    <a:lumMod val="75000"/>
                  </a:schemeClr>
                </a:solidFill>
              </a:rPr>
              <a:t>Game of life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</a:rPr>
              <a:t>Rejilla (</a:t>
            </a: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</a:rPr>
              <a:t>grid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</a:rPr>
              <a:t>) de celdas cuadradas, ortogonal, </a:t>
            </a: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</a:rPr>
              <a:t>bi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</a:rPr>
              <a:t>-dimensional e infinita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</a:rPr>
              <a:t>Dos estados posibles; vivo o muerto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</a:rPr>
              <a:t>Ocho vecinos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</a:rPr>
              <a:t>En pasos discretos ocurre la siguiente transición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en-GB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3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</a:rPr>
              <a:t>. Cualquier celda viva con menos de 2 vecinos vivos muere (causa: bajo poblamiento).</a:t>
            </a:r>
          </a:p>
          <a:p>
            <a:pPr lvl="3">
              <a:buFont typeface="Arial" pitchFamily="34" charset="0"/>
              <a:buChar char="•"/>
              <a:defRPr/>
            </a:pPr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</a:rPr>
              <a:t> 2. Cualquier celda viva con 2 </a:t>
            </a:r>
            <a:r>
              <a:rPr lang="es-ES" sz="1800" dirty="0" err="1" smtClean="0">
                <a:solidFill>
                  <a:schemeClr val="accent2">
                    <a:lumMod val="75000"/>
                  </a:schemeClr>
                </a:solidFill>
              </a:rPr>
              <a:t>ó</a:t>
            </a:r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</a:rPr>
              <a:t> 3 vecinos vivos sobrevive hasta la siguiente generación.</a:t>
            </a:r>
          </a:p>
          <a:p>
            <a:pPr lvl="3">
              <a:buFont typeface="Arial" pitchFamily="34" charset="0"/>
              <a:buChar char="•"/>
              <a:defRPr/>
            </a:pPr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</a:rPr>
              <a:t> 3. Cualquier celda viva con más de 3 vecinos vivos muere (causa: superpoblación).</a:t>
            </a:r>
          </a:p>
          <a:p>
            <a:pPr lvl="3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</a:rPr>
              <a:t>Cualquier celda muerta con exactamente 3 vecinos vivos revive (causa: reproducción).</a:t>
            </a:r>
            <a:endParaRPr lang="es-E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6111413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3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5863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503238" y="30163"/>
            <a:ext cx="106156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s-ES" sz="1600" i="1" dirty="0" smtClean="0">
                <a:solidFill>
                  <a:srgbClr val="47B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Modelización de las dinámicas de los usos del suelo en la Red de Parques Nacionales Españoles y su entorno</a:t>
            </a:r>
          </a:p>
        </p:txBody>
      </p:sp>
      <p:sp>
        <p:nvSpPr>
          <p:cNvPr id="17412" name="1 Título"/>
          <p:cNvSpPr>
            <a:spLocks noGrp="1"/>
          </p:cNvSpPr>
          <p:nvPr>
            <p:ph type="title"/>
          </p:nvPr>
        </p:nvSpPr>
        <p:spPr>
          <a:xfrm>
            <a:off x="457200" y="973138"/>
            <a:ext cx="8229600" cy="1143000"/>
          </a:xfrm>
        </p:spPr>
        <p:txBody>
          <a:bodyPr/>
          <a:lstStyle/>
          <a:p>
            <a:pPr algn="l"/>
            <a:r>
              <a:rPr lang="en-US" altLang="es-ES" sz="2400" dirty="0" smtClean="0">
                <a:latin typeface="Calibri" pitchFamily="34" charset="0"/>
                <a:cs typeface="Calibri" pitchFamily="34" charset="0"/>
              </a:rPr>
              <a:t>ABOUT </a:t>
            </a:r>
            <a:r>
              <a:rPr lang="en-US" altLang="es-ES" sz="2400" dirty="0" smtClean="0">
                <a:latin typeface="Calibri" pitchFamily="34" charset="0"/>
                <a:cs typeface="Calibri" pitchFamily="34" charset="0"/>
              </a:rPr>
              <a:t>CELLULAR AUTOMATA (CA)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57200" y="1981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Game of life Conway (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animaciones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en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wikipedia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7414" name="1 Flecha derecha">
            <a:hlinkClick r:id="rId3"/>
          </p:cNvPr>
          <p:cNvSpPr>
            <a:spLocks noChangeArrowheads="1"/>
          </p:cNvSpPr>
          <p:nvPr/>
        </p:nvSpPr>
        <p:spPr bwMode="auto">
          <a:xfrm>
            <a:off x="7486650" y="2125663"/>
            <a:ext cx="865188" cy="142875"/>
          </a:xfrm>
          <a:prstGeom prst="rightArrow">
            <a:avLst>
              <a:gd name="adj1" fmla="val 50000"/>
              <a:gd name="adj2" fmla="val 5046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altLang="es-ES"/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2557463"/>
            <a:ext cx="72199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6111413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23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5863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Rectangle 2"/>
          <p:cNvSpPr txBox="1">
            <a:spLocks noChangeArrowheads="1"/>
          </p:cNvSpPr>
          <p:nvPr/>
        </p:nvSpPr>
        <p:spPr bwMode="auto">
          <a:xfrm>
            <a:off x="438150" y="1095375"/>
            <a:ext cx="8229600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hangingPunct="1"/>
            <a:r>
              <a:rPr lang="en-US" altLang="es-E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ABOUT </a:t>
            </a:r>
            <a:r>
              <a:rPr lang="en-US" altLang="es-E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CELLULAR AUTOMATA (CA) </a:t>
            </a:r>
            <a:r>
              <a:rPr lang="en-US" altLang="es-ES" sz="2400" b="1" dirty="0">
                <a:solidFill>
                  <a:schemeClr val="bg1"/>
                </a:solidFill>
                <a:latin typeface="Calibri" pitchFamily="34" charset="0"/>
              </a:rPr>
              <a:t>– CA in Geography</a:t>
            </a:r>
            <a:endParaRPr lang="es-ES" altLang="es-E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8150" y="20526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1979 – Waldo TOBLER and his “Cellular Geography”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s-ES" sz="2000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First</a:t>
            </a:r>
            <a:r>
              <a:rPr lang="es-ES" sz="2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2000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Law</a:t>
            </a:r>
            <a:r>
              <a:rPr lang="es-ES" sz="2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of</a:t>
            </a:r>
            <a:r>
              <a:rPr lang="en-US" sz="2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2000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Geography</a:t>
            </a:r>
            <a:r>
              <a:rPr lang="en-US" sz="2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s-ES" sz="20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Todas las cosas están relacionadas entre sí, pero las cosas más próximas en el espacio tienen una relación mayor que las distantes</a:t>
            </a:r>
            <a:endParaRPr lang="en-US" sz="2000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First in applying CA to land use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CA as a modelling tool for the simulation of processes spatially distributed (mainly and primarily urban models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Batty y Longley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1986; 1987; Clarke </a:t>
            </a:r>
            <a:r>
              <a:rPr lang="en-US" sz="2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y </a:t>
            </a:r>
            <a:r>
              <a:rPr lang="en-US" sz="20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Gaydos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1998; White y </a:t>
            </a:r>
            <a:r>
              <a:rPr lang="en-US" sz="20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Engelen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1993; 2000; White et al, 1997; 1999</a:t>
            </a:r>
            <a:endParaRPr lang="en-US" sz="2000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endParaRPr lang="es-ES" sz="2400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6111413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3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5863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1095375"/>
            <a:ext cx="8229600" cy="814388"/>
          </a:xfrm>
        </p:spPr>
        <p:txBody>
          <a:bodyPr/>
          <a:lstStyle/>
          <a:p>
            <a:pPr algn="l" eaLnBrk="1" hangingPunct="1"/>
            <a:r>
              <a:rPr lang="en-US" altLang="es-ES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ABOUT </a:t>
            </a:r>
            <a:r>
              <a:rPr lang="en-US" altLang="es-ES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CELLULAR AUTOMATA (CA) </a:t>
            </a:r>
            <a:r>
              <a:rPr lang="es-ES" altLang="es-ES" sz="24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es-ES" altLang="es-ES" sz="2400" dirty="0" err="1" smtClean="0">
                <a:latin typeface="Calibri" pitchFamily="34" charset="0"/>
                <a:cs typeface="Calibri" pitchFamily="34" charset="0"/>
              </a:rPr>
              <a:t>definitions</a:t>
            </a:r>
            <a:endParaRPr lang="es-ES" altLang="es-ES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38150" y="20526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s-E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Sistema de celdas que interactúan de forma simple pero revelan comportamientos globales complejos 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(S. Wolfram, 1983; </a:t>
            </a:r>
            <a:r>
              <a:rPr lang="en-US" sz="24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Couclelis</a:t>
            </a:r>
            <a:r>
              <a:rPr lang="en-US" sz="24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1988)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s-E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Modelo matemático para un sistema dinámico que evoluciona en pasos discretos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s-E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formalizado</a:t>
            </a:r>
            <a:r>
              <a:rPr lang="en-GB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e</a:t>
            </a:r>
            <a:r>
              <a:rPr lang="es-E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 los años 40 por 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Stanislaw </a:t>
            </a:r>
            <a:r>
              <a:rPr lang="en-US" sz="24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Ulam</a:t>
            </a:r>
            <a:r>
              <a:rPr lang="en-US" sz="24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yJohn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von 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Neumann)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s-E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Partiendo de reglas relativamente sencillas, los AC hacen emerger estructuras complejas 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(A. </a:t>
            </a:r>
            <a:r>
              <a:rPr lang="en-US" sz="2400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Langlois</a:t>
            </a:r>
            <a:r>
              <a:rPr lang="en-US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y M. Phipps, 1997)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Powerful models to understand spatial phenomena and processes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Models to simulate geographic space evolution</a:t>
            </a:r>
          </a:p>
        </p:txBody>
      </p:sp>
      <p:sp>
        <p:nvSpPr>
          <p:cNvPr id="2" name="1 Rectángulo redondeado"/>
          <p:cNvSpPr/>
          <p:nvPr/>
        </p:nvSpPr>
        <p:spPr bwMode="auto">
          <a:xfrm>
            <a:off x="438150" y="5294313"/>
            <a:ext cx="8229600" cy="1727200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s-ES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6111413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714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5863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503238" y="30163"/>
            <a:ext cx="106156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s-ES" sz="1600" i="1" dirty="0" smtClean="0">
                <a:solidFill>
                  <a:srgbClr val="47B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Modelización de las dinámicas de los usos del suelo en la Red de Parques Nacionales Españoles y su entorno</a:t>
            </a: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96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s-ES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ABOUT </a:t>
            </a:r>
            <a:r>
              <a:rPr lang="en-US" altLang="es-ES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CELLULAR AUTOMATA (CA) </a:t>
            </a:r>
            <a:r>
              <a:rPr lang="es-ES" altLang="es-ES" sz="24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en-AU" altLang="es-ES" sz="2400" dirty="0" smtClean="0">
                <a:latin typeface="Calibri" pitchFamily="34" charset="0"/>
                <a:cs typeface="Calibri" pitchFamily="34" charset="0"/>
              </a:rPr>
              <a:t>characteristics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919288"/>
            <a:ext cx="9118600" cy="45259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Grid - </a:t>
            </a:r>
            <a:r>
              <a:rPr lang="en-AU" sz="2800" b="1" u="sng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cells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Each cell adopts a value among a finite number of </a:t>
            </a:r>
            <a:r>
              <a:rPr lang="en-AU" sz="2800" b="1" u="sng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states</a:t>
            </a: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Each cell is characterized by its </a:t>
            </a:r>
            <a:r>
              <a:rPr lang="en-AU" sz="2800" b="1" u="sng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vicinity</a:t>
            </a:r>
            <a:endParaRPr lang="en-AU" sz="2800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All cells are affected by a </a:t>
            </a:r>
            <a:r>
              <a:rPr lang="en-AU" sz="2800" b="1" u="sng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transition function</a:t>
            </a: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(based on its own value and that of its neighbourhood)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en-AU" sz="2800" b="1" u="sng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virtual clock</a:t>
            </a: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is connected to each cell to indicate the moment in </a:t>
            </a:r>
            <a:r>
              <a:rPr lang="en-AU" sz="2800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wich</a:t>
            </a: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the transition function has to be applied.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6111413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087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grpSp>
        <p:nvGrpSpPr>
          <p:cNvPr id="21507" name="Group 4"/>
          <p:cNvGrpSpPr>
            <a:grpSpLocks noChangeAspect="1"/>
          </p:cNvGrpSpPr>
          <p:nvPr/>
        </p:nvGrpSpPr>
        <p:grpSpPr bwMode="auto">
          <a:xfrm>
            <a:off x="1530350" y="2476500"/>
            <a:ext cx="2754313" cy="2995613"/>
            <a:chOff x="2880" y="1200"/>
            <a:chExt cx="1958" cy="1959"/>
          </a:xfrm>
        </p:grpSpPr>
        <p:grpSp>
          <p:nvGrpSpPr>
            <p:cNvPr id="21512" name="Group 5"/>
            <p:cNvGrpSpPr>
              <a:grpSpLocks noChangeAspect="1"/>
            </p:cNvGrpSpPr>
            <p:nvPr/>
          </p:nvGrpSpPr>
          <p:grpSpPr bwMode="auto">
            <a:xfrm>
              <a:off x="3455" y="1200"/>
              <a:ext cx="346" cy="115"/>
              <a:chOff x="3455" y="1200"/>
              <a:chExt cx="346" cy="115"/>
            </a:xfrm>
          </p:grpSpPr>
          <p:sp>
            <p:nvSpPr>
              <p:cNvPr id="21816" name="Rectangle 6"/>
              <p:cNvSpPr>
                <a:spLocks noChangeAspect="1" noChangeArrowheads="1"/>
              </p:cNvSpPr>
              <p:nvPr/>
            </p:nvSpPr>
            <p:spPr bwMode="auto">
              <a:xfrm>
                <a:off x="3455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17" name="Rectangle 7"/>
              <p:cNvSpPr>
                <a:spLocks noChangeAspect="1" noChangeArrowheads="1"/>
              </p:cNvSpPr>
              <p:nvPr/>
            </p:nvSpPr>
            <p:spPr bwMode="auto">
              <a:xfrm>
                <a:off x="3571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18" name="Rectangle 8"/>
              <p:cNvSpPr>
                <a:spLocks noChangeAspect="1" noChangeArrowheads="1"/>
              </p:cNvSpPr>
              <p:nvPr/>
            </p:nvSpPr>
            <p:spPr bwMode="auto">
              <a:xfrm>
                <a:off x="3686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13" name="Group 9"/>
            <p:cNvGrpSpPr>
              <a:grpSpLocks noChangeAspect="1"/>
            </p:cNvGrpSpPr>
            <p:nvPr/>
          </p:nvGrpSpPr>
          <p:grpSpPr bwMode="auto">
            <a:xfrm>
              <a:off x="3916" y="1200"/>
              <a:ext cx="922" cy="115"/>
              <a:chOff x="3916" y="1200"/>
              <a:chExt cx="922" cy="115"/>
            </a:xfrm>
          </p:grpSpPr>
          <p:sp>
            <p:nvSpPr>
              <p:cNvPr id="21808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916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09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4031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10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4147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11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4262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12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4377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13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4492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14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607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15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4723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14" name="Group 18"/>
            <p:cNvGrpSpPr>
              <a:grpSpLocks noChangeAspect="1"/>
            </p:cNvGrpSpPr>
            <p:nvPr/>
          </p:nvGrpSpPr>
          <p:grpSpPr bwMode="auto">
            <a:xfrm>
              <a:off x="2880" y="1200"/>
              <a:ext cx="575" cy="230"/>
              <a:chOff x="2880" y="1200"/>
              <a:chExt cx="575" cy="230"/>
            </a:xfrm>
          </p:grpSpPr>
          <p:sp>
            <p:nvSpPr>
              <p:cNvPr id="21798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880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99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2995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00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110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01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225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02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340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03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880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04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995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05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3110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06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3225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807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3340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15" name="Group 29"/>
            <p:cNvGrpSpPr>
              <a:grpSpLocks noChangeAspect="1"/>
            </p:cNvGrpSpPr>
            <p:nvPr/>
          </p:nvGrpSpPr>
          <p:grpSpPr bwMode="auto">
            <a:xfrm>
              <a:off x="4262" y="1315"/>
              <a:ext cx="576" cy="115"/>
              <a:chOff x="4262" y="1315"/>
              <a:chExt cx="576" cy="115"/>
            </a:xfrm>
          </p:grpSpPr>
          <p:sp>
            <p:nvSpPr>
              <p:cNvPr id="21793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4262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94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4377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95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4492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96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4607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97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4723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sp>
          <p:nvSpPr>
            <p:cNvPr id="21516" name="Rectangle 35"/>
            <p:cNvSpPr>
              <a:spLocks noChangeAspect="1" noChangeArrowheads="1"/>
            </p:cNvSpPr>
            <p:nvPr/>
          </p:nvSpPr>
          <p:spPr bwMode="auto">
            <a:xfrm>
              <a:off x="2880" y="143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17" name="Rectangle 36"/>
            <p:cNvSpPr>
              <a:spLocks noChangeAspect="1" noChangeArrowheads="1"/>
            </p:cNvSpPr>
            <p:nvPr/>
          </p:nvSpPr>
          <p:spPr bwMode="auto">
            <a:xfrm>
              <a:off x="2995" y="143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18" name="Rectangle 37"/>
            <p:cNvSpPr>
              <a:spLocks noChangeAspect="1" noChangeArrowheads="1"/>
            </p:cNvSpPr>
            <p:nvPr/>
          </p:nvSpPr>
          <p:spPr bwMode="auto">
            <a:xfrm>
              <a:off x="3110" y="143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grpSp>
          <p:nvGrpSpPr>
            <p:cNvPr id="21519" name="Group 38"/>
            <p:cNvGrpSpPr>
              <a:grpSpLocks noChangeAspect="1"/>
            </p:cNvGrpSpPr>
            <p:nvPr/>
          </p:nvGrpSpPr>
          <p:grpSpPr bwMode="auto">
            <a:xfrm>
              <a:off x="4492" y="1430"/>
              <a:ext cx="346" cy="115"/>
              <a:chOff x="4492" y="1430"/>
              <a:chExt cx="346" cy="115"/>
            </a:xfrm>
          </p:grpSpPr>
          <p:sp>
            <p:nvSpPr>
              <p:cNvPr id="21790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4492" y="143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91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4607" y="143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92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4723" y="143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sp>
          <p:nvSpPr>
            <p:cNvPr id="21520" name="Rectangle 42"/>
            <p:cNvSpPr>
              <a:spLocks noChangeAspect="1" noChangeArrowheads="1"/>
            </p:cNvSpPr>
            <p:nvPr/>
          </p:nvSpPr>
          <p:spPr bwMode="auto">
            <a:xfrm>
              <a:off x="2880" y="1545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21" name="Rectangle 43"/>
            <p:cNvSpPr>
              <a:spLocks noChangeAspect="1" noChangeArrowheads="1"/>
            </p:cNvSpPr>
            <p:nvPr/>
          </p:nvSpPr>
          <p:spPr bwMode="auto">
            <a:xfrm>
              <a:off x="2995" y="1545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22" name="Rectangle 44"/>
            <p:cNvSpPr>
              <a:spLocks noChangeAspect="1" noChangeArrowheads="1"/>
            </p:cNvSpPr>
            <p:nvPr/>
          </p:nvSpPr>
          <p:spPr bwMode="auto">
            <a:xfrm>
              <a:off x="2880" y="166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23" name="Rectangle 45"/>
            <p:cNvSpPr>
              <a:spLocks noChangeAspect="1" noChangeArrowheads="1"/>
            </p:cNvSpPr>
            <p:nvPr/>
          </p:nvSpPr>
          <p:spPr bwMode="auto">
            <a:xfrm>
              <a:off x="2995" y="166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grpSp>
          <p:nvGrpSpPr>
            <p:cNvPr id="21524" name="Group 46"/>
            <p:cNvGrpSpPr>
              <a:grpSpLocks noChangeAspect="1"/>
            </p:cNvGrpSpPr>
            <p:nvPr/>
          </p:nvGrpSpPr>
          <p:grpSpPr bwMode="auto">
            <a:xfrm>
              <a:off x="4607" y="1545"/>
              <a:ext cx="231" cy="230"/>
              <a:chOff x="4607" y="1545"/>
              <a:chExt cx="231" cy="230"/>
            </a:xfrm>
          </p:grpSpPr>
          <p:sp>
            <p:nvSpPr>
              <p:cNvPr id="21786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4607" y="154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87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4723" y="154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88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4607" y="166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89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4723" y="166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sp>
          <p:nvSpPr>
            <p:cNvPr id="21525" name="Rectangle 51"/>
            <p:cNvSpPr>
              <a:spLocks noChangeAspect="1" noChangeArrowheads="1"/>
            </p:cNvSpPr>
            <p:nvPr/>
          </p:nvSpPr>
          <p:spPr bwMode="auto">
            <a:xfrm>
              <a:off x="2880" y="1775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26" name="Rectangle 52"/>
            <p:cNvSpPr>
              <a:spLocks noChangeAspect="1" noChangeArrowheads="1"/>
            </p:cNvSpPr>
            <p:nvPr/>
          </p:nvSpPr>
          <p:spPr bwMode="auto">
            <a:xfrm>
              <a:off x="2880" y="1891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27" name="Rectangle 53"/>
            <p:cNvSpPr>
              <a:spLocks noChangeAspect="1" noChangeArrowheads="1"/>
            </p:cNvSpPr>
            <p:nvPr/>
          </p:nvSpPr>
          <p:spPr bwMode="auto">
            <a:xfrm>
              <a:off x="2880" y="2006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grpSp>
          <p:nvGrpSpPr>
            <p:cNvPr id="21528" name="Group 54"/>
            <p:cNvGrpSpPr>
              <a:grpSpLocks noChangeAspect="1"/>
            </p:cNvGrpSpPr>
            <p:nvPr/>
          </p:nvGrpSpPr>
          <p:grpSpPr bwMode="auto">
            <a:xfrm>
              <a:off x="4723" y="1775"/>
              <a:ext cx="115" cy="346"/>
              <a:chOff x="4723" y="1775"/>
              <a:chExt cx="115" cy="346"/>
            </a:xfrm>
          </p:grpSpPr>
          <p:sp>
            <p:nvSpPr>
              <p:cNvPr id="21783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4723" y="177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84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4723" y="1891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85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4723" y="2006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29" name="Group 58"/>
            <p:cNvGrpSpPr>
              <a:grpSpLocks noChangeAspect="1"/>
            </p:cNvGrpSpPr>
            <p:nvPr/>
          </p:nvGrpSpPr>
          <p:grpSpPr bwMode="auto">
            <a:xfrm>
              <a:off x="2880" y="3043"/>
              <a:ext cx="921" cy="115"/>
              <a:chOff x="2880" y="3043"/>
              <a:chExt cx="921" cy="115"/>
            </a:xfrm>
          </p:grpSpPr>
          <p:sp>
            <p:nvSpPr>
              <p:cNvPr id="21775" name="Rectangle 59"/>
              <p:cNvSpPr>
                <a:spLocks noChangeAspect="1" noChangeArrowheads="1"/>
              </p:cNvSpPr>
              <p:nvPr/>
            </p:nvSpPr>
            <p:spPr bwMode="auto">
              <a:xfrm flipV="1">
                <a:off x="2880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76" name="Rectangle 60"/>
              <p:cNvSpPr>
                <a:spLocks noChangeAspect="1" noChangeArrowheads="1"/>
              </p:cNvSpPr>
              <p:nvPr/>
            </p:nvSpPr>
            <p:spPr bwMode="auto">
              <a:xfrm flipV="1">
                <a:off x="2995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77" name="Rectangle 61"/>
              <p:cNvSpPr>
                <a:spLocks noChangeAspect="1" noChangeArrowheads="1"/>
              </p:cNvSpPr>
              <p:nvPr/>
            </p:nvSpPr>
            <p:spPr bwMode="auto">
              <a:xfrm flipV="1">
                <a:off x="3110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78" name="Rectangle 62"/>
              <p:cNvSpPr>
                <a:spLocks noChangeAspect="1" noChangeArrowheads="1"/>
              </p:cNvSpPr>
              <p:nvPr/>
            </p:nvSpPr>
            <p:spPr bwMode="auto">
              <a:xfrm flipV="1">
                <a:off x="3225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79" name="Rectangle 63"/>
              <p:cNvSpPr>
                <a:spLocks noChangeAspect="1" noChangeArrowheads="1"/>
              </p:cNvSpPr>
              <p:nvPr/>
            </p:nvSpPr>
            <p:spPr bwMode="auto">
              <a:xfrm flipV="1">
                <a:off x="3340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80" name="Rectangle 64"/>
              <p:cNvSpPr>
                <a:spLocks noChangeAspect="1" noChangeArrowheads="1"/>
              </p:cNvSpPr>
              <p:nvPr/>
            </p:nvSpPr>
            <p:spPr bwMode="auto">
              <a:xfrm flipV="1">
                <a:off x="3455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81" name="Rectangle 65"/>
              <p:cNvSpPr>
                <a:spLocks noChangeAspect="1" noChangeArrowheads="1"/>
              </p:cNvSpPr>
              <p:nvPr/>
            </p:nvSpPr>
            <p:spPr bwMode="auto">
              <a:xfrm flipV="1">
                <a:off x="3571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82" name="Rectangle 66"/>
              <p:cNvSpPr>
                <a:spLocks noChangeAspect="1" noChangeArrowheads="1"/>
              </p:cNvSpPr>
              <p:nvPr/>
            </p:nvSpPr>
            <p:spPr bwMode="auto">
              <a:xfrm flipV="1">
                <a:off x="3686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30" name="Group 67"/>
            <p:cNvGrpSpPr>
              <a:grpSpLocks noChangeAspect="1"/>
            </p:cNvGrpSpPr>
            <p:nvPr/>
          </p:nvGrpSpPr>
          <p:grpSpPr bwMode="auto">
            <a:xfrm>
              <a:off x="3916" y="3043"/>
              <a:ext cx="346" cy="115"/>
              <a:chOff x="3916" y="3043"/>
              <a:chExt cx="346" cy="115"/>
            </a:xfrm>
          </p:grpSpPr>
          <p:sp>
            <p:nvSpPr>
              <p:cNvPr id="21772" name="Rectangle 68"/>
              <p:cNvSpPr>
                <a:spLocks noChangeAspect="1" noChangeArrowheads="1"/>
              </p:cNvSpPr>
              <p:nvPr/>
            </p:nvSpPr>
            <p:spPr bwMode="auto">
              <a:xfrm flipV="1">
                <a:off x="3916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73" name="Rectangle 69"/>
              <p:cNvSpPr>
                <a:spLocks noChangeAspect="1" noChangeArrowheads="1"/>
              </p:cNvSpPr>
              <p:nvPr/>
            </p:nvSpPr>
            <p:spPr bwMode="auto">
              <a:xfrm flipV="1">
                <a:off x="4031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74" name="Rectangle 70"/>
              <p:cNvSpPr>
                <a:spLocks noChangeAspect="1" noChangeArrowheads="1"/>
              </p:cNvSpPr>
              <p:nvPr/>
            </p:nvSpPr>
            <p:spPr bwMode="auto">
              <a:xfrm flipV="1">
                <a:off x="4147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31" name="Group 71"/>
            <p:cNvGrpSpPr>
              <a:grpSpLocks noChangeAspect="1"/>
            </p:cNvGrpSpPr>
            <p:nvPr/>
          </p:nvGrpSpPr>
          <p:grpSpPr bwMode="auto">
            <a:xfrm>
              <a:off x="2880" y="2928"/>
              <a:ext cx="575" cy="115"/>
              <a:chOff x="2880" y="2928"/>
              <a:chExt cx="575" cy="115"/>
            </a:xfrm>
          </p:grpSpPr>
          <p:sp>
            <p:nvSpPr>
              <p:cNvPr id="21767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68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95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69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3110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70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3225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71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340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32" name="Group 77"/>
            <p:cNvGrpSpPr>
              <a:grpSpLocks noChangeAspect="1"/>
            </p:cNvGrpSpPr>
            <p:nvPr/>
          </p:nvGrpSpPr>
          <p:grpSpPr bwMode="auto">
            <a:xfrm>
              <a:off x="4262" y="2928"/>
              <a:ext cx="230" cy="230"/>
              <a:chOff x="4262" y="2928"/>
              <a:chExt cx="230" cy="230"/>
            </a:xfrm>
          </p:grpSpPr>
          <p:sp>
            <p:nvSpPr>
              <p:cNvPr id="21763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4262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64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4377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65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4262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66" name="Rectangle 81"/>
              <p:cNvSpPr>
                <a:spLocks noChangeAspect="1" noChangeArrowheads="1"/>
              </p:cNvSpPr>
              <p:nvPr/>
            </p:nvSpPr>
            <p:spPr bwMode="auto">
              <a:xfrm flipV="1">
                <a:off x="4377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33" name="Group 82"/>
            <p:cNvGrpSpPr>
              <a:grpSpLocks noChangeAspect="1"/>
            </p:cNvGrpSpPr>
            <p:nvPr/>
          </p:nvGrpSpPr>
          <p:grpSpPr bwMode="auto">
            <a:xfrm>
              <a:off x="2880" y="2813"/>
              <a:ext cx="345" cy="115"/>
              <a:chOff x="2880" y="2813"/>
              <a:chExt cx="345" cy="115"/>
            </a:xfrm>
          </p:grpSpPr>
          <p:sp>
            <p:nvSpPr>
              <p:cNvPr id="21760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61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95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62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3110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34" name="Group 86"/>
            <p:cNvGrpSpPr>
              <a:grpSpLocks noChangeAspect="1"/>
            </p:cNvGrpSpPr>
            <p:nvPr/>
          </p:nvGrpSpPr>
          <p:grpSpPr bwMode="auto">
            <a:xfrm>
              <a:off x="4492" y="2813"/>
              <a:ext cx="115" cy="345"/>
              <a:chOff x="4492" y="2813"/>
              <a:chExt cx="115" cy="345"/>
            </a:xfrm>
          </p:grpSpPr>
          <p:sp>
            <p:nvSpPr>
              <p:cNvPr id="21757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4492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58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4492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59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4492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35" name="Group 90"/>
            <p:cNvGrpSpPr>
              <a:grpSpLocks noChangeAspect="1"/>
            </p:cNvGrpSpPr>
            <p:nvPr/>
          </p:nvGrpSpPr>
          <p:grpSpPr bwMode="auto">
            <a:xfrm>
              <a:off x="2880" y="2583"/>
              <a:ext cx="230" cy="230"/>
              <a:chOff x="2880" y="2583"/>
              <a:chExt cx="230" cy="230"/>
            </a:xfrm>
          </p:grpSpPr>
          <p:sp>
            <p:nvSpPr>
              <p:cNvPr id="21753" name="Rectangle 91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69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54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95" y="269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55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58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56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95" y="258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36" name="Group 95"/>
            <p:cNvGrpSpPr>
              <a:grpSpLocks noChangeAspect="1"/>
            </p:cNvGrpSpPr>
            <p:nvPr/>
          </p:nvGrpSpPr>
          <p:grpSpPr bwMode="auto">
            <a:xfrm>
              <a:off x="4607" y="2583"/>
              <a:ext cx="115" cy="575"/>
              <a:chOff x="4607" y="2583"/>
              <a:chExt cx="115" cy="575"/>
            </a:xfrm>
          </p:grpSpPr>
          <p:sp>
            <p:nvSpPr>
              <p:cNvPr id="21748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4607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49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4607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50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4607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51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4607" y="269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52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4607" y="258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37" name="Group 101"/>
            <p:cNvGrpSpPr>
              <a:grpSpLocks noChangeAspect="1"/>
            </p:cNvGrpSpPr>
            <p:nvPr/>
          </p:nvGrpSpPr>
          <p:grpSpPr bwMode="auto">
            <a:xfrm>
              <a:off x="2880" y="2237"/>
              <a:ext cx="115" cy="346"/>
              <a:chOff x="2880" y="2237"/>
              <a:chExt cx="115" cy="346"/>
            </a:xfrm>
          </p:grpSpPr>
          <p:sp>
            <p:nvSpPr>
              <p:cNvPr id="21745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46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46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352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47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237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21538" name="Group 105"/>
            <p:cNvGrpSpPr>
              <a:grpSpLocks noChangeAspect="1"/>
            </p:cNvGrpSpPr>
            <p:nvPr/>
          </p:nvGrpSpPr>
          <p:grpSpPr bwMode="auto">
            <a:xfrm>
              <a:off x="4723" y="2237"/>
              <a:ext cx="115" cy="921"/>
              <a:chOff x="4723" y="2237"/>
              <a:chExt cx="115" cy="921"/>
            </a:xfrm>
          </p:grpSpPr>
          <p:sp>
            <p:nvSpPr>
              <p:cNvPr id="21737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4723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38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39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40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69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41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58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42" name="Rectangle 111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46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43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352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21744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237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sp>
          <p:nvSpPr>
            <p:cNvPr id="21539" name="Rectangle 114"/>
            <p:cNvSpPr>
              <a:spLocks noChangeAspect="1" noChangeArrowheads="1"/>
            </p:cNvSpPr>
            <p:nvPr/>
          </p:nvSpPr>
          <p:spPr bwMode="auto">
            <a:xfrm>
              <a:off x="3686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0" name="Rectangle 115"/>
            <p:cNvSpPr>
              <a:spLocks noChangeAspect="1" noChangeArrowheads="1"/>
            </p:cNvSpPr>
            <p:nvPr/>
          </p:nvSpPr>
          <p:spPr bwMode="auto">
            <a:xfrm>
              <a:off x="4492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1" name="Rectangle 116"/>
            <p:cNvSpPr>
              <a:spLocks noChangeAspect="1" noChangeArrowheads="1"/>
            </p:cNvSpPr>
            <p:nvPr/>
          </p:nvSpPr>
          <p:spPr bwMode="auto">
            <a:xfrm>
              <a:off x="4607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2" name="Rectangle 117"/>
            <p:cNvSpPr>
              <a:spLocks noChangeAspect="1" noChangeArrowheads="1"/>
            </p:cNvSpPr>
            <p:nvPr/>
          </p:nvSpPr>
          <p:spPr bwMode="auto">
            <a:xfrm>
              <a:off x="3801" y="120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3" name="Rectangle 118"/>
            <p:cNvSpPr>
              <a:spLocks noChangeAspect="1" noChangeArrowheads="1"/>
            </p:cNvSpPr>
            <p:nvPr/>
          </p:nvSpPr>
          <p:spPr bwMode="auto">
            <a:xfrm>
              <a:off x="3455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4" name="Rectangle 119"/>
            <p:cNvSpPr>
              <a:spLocks noChangeAspect="1" noChangeArrowheads="1"/>
            </p:cNvSpPr>
            <p:nvPr/>
          </p:nvSpPr>
          <p:spPr bwMode="auto">
            <a:xfrm>
              <a:off x="3571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5" name="Rectangle 120"/>
            <p:cNvSpPr>
              <a:spLocks noChangeAspect="1" noChangeArrowheads="1"/>
            </p:cNvSpPr>
            <p:nvPr/>
          </p:nvSpPr>
          <p:spPr bwMode="auto">
            <a:xfrm>
              <a:off x="3686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6" name="Rectangle 121"/>
            <p:cNvSpPr>
              <a:spLocks noChangeAspect="1" noChangeArrowheads="1"/>
            </p:cNvSpPr>
            <p:nvPr/>
          </p:nvSpPr>
          <p:spPr bwMode="auto">
            <a:xfrm>
              <a:off x="3801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7" name="Rectangle 122"/>
            <p:cNvSpPr>
              <a:spLocks noChangeAspect="1" noChangeArrowheads="1"/>
            </p:cNvSpPr>
            <p:nvPr/>
          </p:nvSpPr>
          <p:spPr bwMode="auto">
            <a:xfrm>
              <a:off x="3916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8" name="Rectangle 123"/>
            <p:cNvSpPr>
              <a:spLocks noChangeAspect="1" noChangeArrowheads="1"/>
            </p:cNvSpPr>
            <p:nvPr/>
          </p:nvSpPr>
          <p:spPr bwMode="auto">
            <a:xfrm>
              <a:off x="4031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49" name="Rectangle 124"/>
            <p:cNvSpPr>
              <a:spLocks noChangeAspect="1" noChangeArrowheads="1"/>
            </p:cNvSpPr>
            <p:nvPr/>
          </p:nvSpPr>
          <p:spPr bwMode="auto">
            <a:xfrm>
              <a:off x="4147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0" name="Rectangle 125"/>
            <p:cNvSpPr>
              <a:spLocks noChangeAspect="1" noChangeArrowheads="1"/>
            </p:cNvSpPr>
            <p:nvPr/>
          </p:nvSpPr>
          <p:spPr bwMode="auto">
            <a:xfrm>
              <a:off x="3225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1" name="Rectangle 126"/>
            <p:cNvSpPr>
              <a:spLocks noChangeAspect="1" noChangeArrowheads="1"/>
            </p:cNvSpPr>
            <p:nvPr/>
          </p:nvSpPr>
          <p:spPr bwMode="auto">
            <a:xfrm>
              <a:off x="3340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2" name="Rectangle 127"/>
            <p:cNvSpPr>
              <a:spLocks noChangeAspect="1" noChangeArrowheads="1"/>
            </p:cNvSpPr>
            <p:nvPr/>
          </p:nvSpPr>
          <p:spPr bwMode="auto">
            <a:xfrm>
              <a:off x="3455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3" name="Rectangle 128"/>
            <p:cNvSpPr>
              <a:spLocks noChangeAspect="1" noChangeArrowheads="1"/>
            </p:cNvSpPr>
            <p:nvPr/>
          </p:nvSpPr>
          <p:spPr bwMode="auto">
            <a:xfrm>
              <a:off x="3571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4" name="Rectangle 129"/>
            <p:cNvSpPr>
              <a:spLocks noChangeAspect="1" noChangeArrowheads="1"/>
            </p:cNvSpPr>
            <p:nvPr/>
          </p:nvSpPr>
          <p:spPr bwMode="auto">
            <a:xfrm>
              <a:off x="3801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5" name="Rectangle 130"/>
            <p:cNvSpPr>
              <a:spLocks noChangeAspect="1" noChangeArrowheads="1"/>
            </p:cNvSpPr>
            <p:nvPr/>
          </p:nvSpPr>
          <p:spPr bwMode="auto">
            <a:xfrm>
              <a:off x="3916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6" name="Rectangle 131"/>
            <p:cNvSpPr>
              <a:spLocks noChangeAspect="1" noChangeArrowheads="1"/>
            </p:cNvSpPr>
            <p:nvPr/>
          </p:nvSpPr>
          <p:spPr bwMode="auto">
            <a:xfrm>
              <a:off x="4031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7" name="Rectangle 132"/>
            <p:cNvSpPr>
              <a:spLocks noChangeAspect="1" noChangeArrowheads="1"/>
            </p:cNvSpPr>
            <p:nvPr/>
          </p:nvSpPr>
          <p:spPr bwMode="auto">
            <a:xfrm>
              <a:off x="4147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8" name="Rectangle 133"/>
            <p:cNvSpPr>
              <a:spLocks noChangeAspect="1" noChangeArrowheads="1"/>
            </p:cNvSpPr>
            <p:nvPr/>
          </p:nvSpPr>
          <p:spPr bwMode="auto">
            <a:xfrm>
              <a:off x="4262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59" name="Rectangle 134"/>
            <p:cNvSpPr>
              <a:spLocks noChangeAspect="1" noChangeArrowheads="1"/>
            </p:cNvSpPr>
            <p:nvPr/>
          </p:nvSpPr>
          <p:spPr bwMode="auto">
            <a:xfrm>
              <a:off x="4377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0" name="Rectangle 135"/>
            <p:cNvSpPr>
              <a:spLocks noChangeAspect="1" noChangeArrowheads="1"/>
            </p:cNvSpPr>
            <p:nvPr/>
          </p:nvSpPr>
          <p:spPr bwMode="auto">
            <a:xfrm>
              <a:off x="3110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1" name="Rectangle 136"/>
            <p:cNvSpPr>
              <a:spLocks noChangeAspect="1" noChangeArrowheads="1"/>
            </p:cNvSpPr>
            <p:nvPr/>
          </p:nvSpPr>
          <p:spPr bwMode="auto">
            <a:xfrm>
              <a:off x="3225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2" name="Rectangle 137"/>
            <p:cNvSpPr>
              <a:spLocks noChangeAspect="1" noChangeArrowheads="1"/>
            </p:cNvSpPr>
            <p:nvPr/>
          </p:nvSpPr>
          <p:spPr bwMode="auto">
            <a:xfrm>
              <a:off x="3340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3" name="Rectangle 138"/>
            <p:cNvSpPr>
              <a:spLocks noChangeAspect="1" noChangeArrowheads="1"/>
            </p:cNvSpPr>
            <p:nvPr/>
          </p:nvSpPr>
          <p:spPr bwMode="auto">
            <a:xfrm>
              <a:off x="3455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4" name="Rectangle 139"/>
            <p:cNvSpPr>
              <a:spLocks noChangeAspect="1" noChangeArrowheads="1"/>
            </p:cNvSpPr>
            <p:nvPr/>
          </p:nvSpPr>
          <p:spPr bwMode="auto">
            <a:xfrm>
              <a:off x="3571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5" name="Rectangle 140"/>
            <p:cNvSpPr>
              <a:spLocks noChangeAspect="1" noChangeArrowheads="1"/>
            </p:cNvSpPr>
            <p:nvPr/>
          </p:nvSpPr>
          <p:spPr bwMode="auto">
            <a:xfrm>
              <a:off x="3686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6" name="Rectangle 141"/>
            <p:cNvSpPr>
              <a:spLocks noChangeAspect="1" noChangeArrowheads="1"/>
            </p:cNvSpPr>
            <p:nvPr/>
          </p:nvSpPr>
          <p:spPr bwMode="auto">
            <a:xfrm>
              <a:off x="3801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7" name="Rectangle 142"/>
            <p:cNvSpPr>
              <a:spLocks noChangeAspect="1" noChangeArrowheads="1"/>
            </p:cNvSpPr>
            <p:nvPr/>
          </p:nvSpPr>
          <p:spPr bwMode="auto">
            <a:xfrm>
              <a:off x="3916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8" name="Rectangle 143"/>
            <p:cNvSpPr>
              <a:spLocks noChangeAspect="1" noChangeArrowheads="1"/>
            </p:cNvSpPr>
            <p:nvPr/>
          </p:nvSpPr>
          <p:spPr bwMode="auto">
            <a:xfrm>
              <a:off x="4031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69" name="Rectangle 144"/>
            <p:cNvSpPr>
              <a:spLocks noChangeAspect="1" noChangeArrowheads="1"/>
            </p:cNvSpPr>
            <p:nvPr/>
          </p:nvSpPr>
          <p:spPr bwMode="auto">
            <a:xfrm>
              <a:off x="4147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0" name="Rectangle 145"/>
            <p:cNvSpPr>
              <a:spLocks noChangeAspect="1" noChangeArrowheads="1"/>
            </p:cNvSpPr>
            <p:nvPr/>
          </p:nvSpPr>
          <p:spPr bwMode="auto">
            <a:xfrm>
              <a:off x="4262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1" name="Rectangle 146"/>
            <p:cNvSpPr>
              <a:spLocks noChangeAspect="1" noChangeArrowheads="1"/>
            </p:cNvSpPr>
            <p:nvPr/>
          </p:nvSpPr>
          <p:spPr bwMode="auto">
            <a:xfrm>
              <a:off x="4377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2" name="Rectangle 147"/>
            <p:cNvSpPr>
              <a:spLocks noChangeAspect="1" noChangeArrowheads="1"/>
            </p:cNvSpPr>
            <p:nvPr/>
          </p:nvSpPr>
          <p:spPr bwMode="auto">
            <a:xfrm>
              <a:off x="4492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3" name="Rectangle 148"/>
            <p:cNvSpPr>
              <a:spLocks noChangeAspect="1" noChangeArrowheads="1"/>
            </p:cNvSpPr>
            <p:nvPr/>
          </p:nvSpPr>
          <p:spPr bwMode="auto">
            <a:xfrm>
              <a:off x="3110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4" name="Rectangle 149"/>
            <p:cNvSpPr>
              <a:spLocks noChangeAspect="1" noChangeArrowheads="1"/>
            </p:cNvSpPr>
            <p:nvPr/>
          </p:nvSpPr>
          <p:spPr bwMode="auto">
            <a:xfrm>
              <a:off x="3225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5" name="Rectangle 150"/>
            <p:cNvSpPr>
              <a:spLocks noChangeAspect="1" noChangeArrowheads="1"/>
            </p:cNvSpPr>
            <p:nvPr/>
          </p:nvSpPr>
          <p:spPr bwMode="auto">
            <a:xfrm>
              <a:off x="3340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6" name="Rectangle 151"/>
            <p:cNvSpPr>
              <a:spLocks noChangeAspect="1" noChangeArrowheads="1"/>
            </p:cNvSpPr>
            <p:nvPr/>
          </p:nvSpPr>
          <p:spPr bwMode="auto">
            <a:xfrm>
              <a:off x="3455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7" name="Rectangle 152"/>
            <p:cNvSpPr>
              <a:spLocks noChangeAspect="1" noChangeArrowheads="1"/>
            </p:cNvSpPr>
            <p:nvPr/>
          </p:nvSpPr>
          <p:spPr bwMode="auto">
            <a:xfrm>
              <a:off x="3571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8" name="Rectangle 153"/>
            <p:cNvSpPr>
              <a:spLocks noChangeAspect="1" noChangeArrowheads="1"/>
            </p:cNvSpPr>
            <p:nvPr/>
          </p:nvSpPr>
          <p:spPr bwMode="auto">
            <a:xfrm>
              <a:off x="3686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79" name="Rectangle 154"/>
            <p:cNvSpPr>
              <a:spLocks noChangeAspect="1" noChangeArrowheads="1"/>
            </p:cNvSpPr>
            <p:nvPr/>
          </p:nvSpPr>
          <p:spPr bwMode="auto">
            <a:xfrm>
              <a:off x="3801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0" name="Rectangle 155"/>
            <p:cNvSpPr>
              <a:spLocks noChangeAspect="1" noChangeArrowheads="1"/>
            </p:cNvSpPr>
            <p:nvPr/>
          </p:nvSpPr>
          <p:spPr bwMode="auto">
            <a:xfrm>
              <a:off x="3916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1" name="Rectangle 156"/>
            <p:cNvSpPr>
              <a:spLocks noChangeAspect="1" noChangeArrowheads="1"/>
            </p:cNvSpPr>
            <p:nvPr/>
          </p:nvSpPr>
          <p:spPr bwMode="auto">
            <a:xfrm>
              <a:off x="4031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2" name="Rectangle 157"/>
            <p:cNvSpPr>
              <a:spLocks noChangeAspect="1" noChangeArrowheads="1"/>
            </p:cNvSpPr>
            <p:nvPr/>
          </p:nvSpPr>
          <p:spPr bwMode="auto">
            <a:xfrm>
              <a:off x="4147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3" name="Rectangle 158"/>
            <p:cNvSpPr>
              <a:spLocks noChangeAspect="1" noChangeArrowheads="1"/>
            </p:cNvSpPr>
            <p:nvPr/>
          </p:nvSpPr>
          <p:spPr bwMode="auto">
            <a:xfrm>
              <a:off x="4262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4" name="Rectangle 159"/>
            <p:cNvSpPr>
              <a:spLocks noChangeAspect="1" noChangeArrowheads="1"/>
            </p:cNvSpPr>
            <p:nvPr/>
          </p:nvSpPr>
          <p:spPr bwMode="auto">
            <a:xfrm>
              <a:off x="4377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5" name="Rectangle 160"/>
            <p:cNvSpPr>
              <a:spLocks noChangeAspect="1" noChangeArrowheads="1"/>
            </p:cNvSpPr>
            <p:nvPr/>
          </p:nvSpPr>
          <p:spPr bwMode="auto">
            <a:xfrm>
              <a:off x="4492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6" name="Rectangle 161"/>
            <p:cNvSpPr>
              <a:spLocks noChangeAspect="1" noChangeArrowheads="1"/>
            </p:cNvSpPr>
            <p:nvPr/>
          </p:nvSpPr>
          <p:spPr bwMode="auto">
            <a:xfrm>
              <a:off x="2995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7" name="Rectangle 162"/>
            <p:cNvSpPr>
              <a:spLocks noChangeAspect="1" noChangeArrowheads="1"/>
            </p:cNvSpPr>
            <p:nvPr/>
          </p:nvSpPr>
          <p:spPr bwMode="auto">
            <a:xfrm>
              <a:off x="3110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8" name="Rectangle 163"/>
            <p:cNvSpPr>
              <a:spLocks noChangeAspect="1" noChangeArrowheads="1"/>
            </p:cNvSpPr>
            <p:nvPr/>
          </p:nvSpPr>
          <p:spPr bwMode="auto">
            <a:xfrm>
              <a:off x="3225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89" name="Rectangle 164"/>
            <p:cNvSpPr>
              <a:spLocks noChangeAspect="1" noChangeArrowheads="1"/>
            </p:cNvSpPr>
            <p:nvPr/>
          </p:nvSpPr>
          <p:spPr bwMode="auto">
            <a:xfrm>
              <a:off x="3340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0" name="Rectangle 165"/>
            <p:cNvSpPr>
              <a:spLocks noChangeAspect="1" noChangeArrowheads="1"/>
            </p:cNvSpPr>
            <p:nvPr/>
          </p:nvSpPr>
          <p:spPr bwMode="auto">
            <a:xfrm>
              <a:off x="3455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1" name="Rectangle 166"/>
            <p:cNvSpPr>
              <a:spLocks noChangeAspect="1" noChangeArrowheads="1"/>
            </p:cNvSpPr>
            <p:nvPr/>
          </p:nvSpPr>
          <p:spPr bwMode="auto">
            <a:xfrm>
              <a:off x="3571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2" name="Rectangle 167"/>
            <p:cNvSpPr>
              <a:spLocks noChangeAspect="1" noChangeArrowheads="1"/>
            </p:cNvSpPr>
            <p:nvPr/>
          </p:nvSpPr>
          <p:spPr bwMode="auto">
            <a:xfrm>
              <a:off x="3686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3" name="Rectangle 168"/>
            <p:cNvSpPr>
              <a:spLocks noChangeAspect="1" noChangeArrowheads="1"/>
            </p:cNvSpPr>
            <p:nvPr/>
          </p:nvSpPr>
          <p:spPr bwMode="auto">
            <a:xfrm>
              <a:off x="3801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4" name="Rectangle 169"/>
            <p:cNvSpPr>
              <a:spLocks noChangeAspect="1" noChangeArrowheads="1"/>
            </p:cNvSpPr>
            <p:nvPr/>
          </p:nvSpPr>
          <p:spPr bwMode="auto">
            <a:xfrm>
              <a:off x="3916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5" name="Rectangle 170"/>
            <p:cNvSpPr>
              <a:spLocks noChangeAspect="1" noChangeArrowheads="1"/>
            </p:cNvSpPr>
            <p:nvPr/>
          </p:nvSpPr>
          <p:spPr bwMode="auto">
            <a:xfrm>
              <a:off x="4031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6" name="Rectangle 171"/>
            <p:cNvSpPr>
              <a:spLocks noChangeAspect="1" noChangeArrowheads="1"/>
            </p:cNvSpPr>
            <p:nvPr/>
          </p:nvSpPr>
          <p:spPr bwMode="auto">
            <a:xfrm>
              <a:off x="4147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7" name="Rectangle 172"/>
            <p:cNvSpPr>
              <a:spLocks noChangeAspect="1" noChangeArrowheads="1"/>
            </p:cNvSpPr>
            <p:nvPr/>
          </p:nvSpPr>
          <p:spPr bwMode="auto">
            <a:xfrm>
              <a:off x="4262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8" name="Rectangle 173"/>
            <p:cNvSpPr>
              <a:spLocks noChangeAspect="1" noChangeArrowheads="1"/>
            </p:cNvSpPr>
            <p:nvPr/>
          </p:nvSpPr>
          <p:spPr bwMode="auto">
            <a:xfrm>
              <a:off x="4377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599" name="Rectangle 174"/>
            <p:cNvSpPr>
              <a:spLocks noChangeAspect="1" noChangeArrowheads="1"/>
            </p:cNvSpPr>
            <p:nvPr/>
          </p:nvSpPr>
          <p:spPr bwMode="auto">
            <a:xfrm>
              <a:off x="4492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0" name="Rectangle 175"/>
            <p:cNvSpPr>
              <a:spLocks noChangeAspect="1" noChangeArrowheads="1"/>
            </p:cNvSpPr>
            <p:nvPr/>
          </p:nvSpPr>
          <p:spPr bwMode="auto">
            <a:xfrm>
              <a:off x="4607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1" name="Rectangle 176"/>
            <p:cNvSpPr>
              <a:spLocks noChangeAspect="1" noChangeArrowheads="1"/>
            </p:cNvSpPr>
            <p:nvPr/>
          </p:nvSpPr>
          <p:spPr bwMode="auto">
            <a:xfrm>
              <a:off x="2995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2" name="Rectangle 177"/>
            <p:cNvSpPr>
              <a:spLocks noChangeAspect="1" noChangeArrowheads="1"/>
            </p:cNvSpPr>
            <p:nvPr/>
          </p:nvSpPr>
          <p:spPr bwMode="auto">
            <a:xfrm>
              <a:off x="3110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3" name="Rectangle 178"/>
            <p:cNvSpPr>
              <a:spLocks noChangeAspect="1" noChangeArrowheads="1"/>
            </p:cNvSpPr>
            <p:nvPr/>
          </p:nvSpPr>
          <p:spPr bwMode="auto">
            <a:xfrm>
              <a:off x="3225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4" name="Rectangle 179"/>
            <p:cNvSpPr>
              <a:spLocks noChangeAspect="1" noChangeArrowheads="1"/>
            </p:cNvSpPr>
            <p:nvPr/>
          </p:nvSpPr>
          <p:spPr bwMode="auto">
            <a:xfrm>
              <a:off x="3340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5" name="Rectangle 180"/>
            <p:cNvSpPr>
              <a:spLocks noChangeAspect="1" noChangeArrowheads="1"/>
            </p:cNvSpPr>
            <p:nvPr/>
          </p:nvSpPr>
          <p:spPr bwMode="auto">
            <a:xfrm>
              <a:off x="3455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6" name="Rectangle 181"/>
            <p:cNvSpPr>
              <a:spLocks noChangeAspect="1" noChangeArrowheads="1"/>
            </p:cNvSpPr>
            <p:nvPr/>
          </p:nvSpPr>
          <p:spPr bwMode="auto">
            <a:xfrm>
              <a:off x="3571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7" name="Rectangle 182"/>
            <p:cNvSpPr>
              <a:spLocks noChangeAspect="1" noChangeArrowheads="1"/>
            </p:cNvSpPr>
            <p:nvPr/>
          </p:nvSpPr>
          <p:spPr bwMode="auto">
            <a:xfrm>
              <a:off x="3686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8" name="Rectangle 183"/>
            <p:cNvSpPr>
              <a:spLocks noChangeAspect="1" noChangeArrowheads="1"/>
            </p:cNvSpPr>
            <p:nvPr/>
          </p:nvSpPr>
          <p:spPr bwMode="auto">
            <a:xfrm>
              <a:off x="3801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09" name="Rectangle 184"/>
            <p:cNvSpPr>
              <a:spLocks noChangeAspect="1" noChangeArrowheads="1"/>
            </p:cNvSpPr>
            <p:nvPr/>
          </p:nvSpPr>
          <p:spPr bwMode="auto">
            <a:xfrm>
              <a:off x="3916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0" name="Rectangle 185"/>
            <p:cNvSpPr>
              <a:spLocks noChangeAspect="1" noChangeArrowheads="1"/>
            </p:cNvSpPr>
            <p:nvPr/>
          </p:nvSpPr>
          <p:spPr bwMode="auto">
            <a:xfrm>
              <a:off x="4031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1" name="Rectangle 186"/>
            <p:cNvSpPr>
              <a:spLocks noChangeAspect="1" noChangeArrowheads="1"/>
            </p:cNvSpPr>
            <p:nvPr/>
          </p:nvSpPr>
          <p:spPr bwMode="auto">
            <a:xfrm>
              <a:off x="4147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2" name="Rectangle 187"/>
            <p:cNvSpPr>
              <a:spLocks noChangeAspect="1" noChangeArrowheads="1"/>
            </p:cNvSpPr>
            <p:nvPr/>
          </p:nvSpPr>
          <p:spPr bwMode="auto">
            <a:xfrm>
              <a:off x="4262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3" name="Rectangle 188"/>
            <p:cNvSpPr>
              <a:spLocks noChangeAspect="1" noChangeArrowheads="1"/>
            </p:cNvSpPr>
            <p:nvPr/>
          </p:nvSpPr>
          <p:spPr bwMode="auto">
            <a:xfrm>
              <a:off x="4377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4" name="Rectangle 189"/>
            <p:cNvSpPr>
              <a:spLocks noChangeAspect="1" noChangeArrowheads="1"/>
            </p:cNvSpPr>
            <p:nvPr/>
          </p:nvSpPr>
          <p:spPr bwMode="auto">
            <a:xfrm>
              <a:off x="2995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5" name="Rectangle 190"/>
            <p:cNvSpPr>
              <a:spLocks noChangeAspect="1" noChangeArrowheads="1"/>
            </p:cNvSpPr>
            <p:nvPr/>
          </p:nvSpPr>
          <p:spPr bwMode="auto">
            <a:xfrm>
              <a:off x="3110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6" name="Rectangle 191"/>
            <p:cNvSpPr>
              <a:spLocks noChangeAspect="1" noChangeArrowheads="1"/>
            </p:cNvSpPr>
            <p:nvPr/>
          </p:nvSpPr>
          <p:spPr bwMode="auto">
            <a:xfrm>
              <a:off x="3225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7" name="Rectangle 192"/>
            <p:cNvSpPr>
              <a:spLocks noChangeAspect="1" noChangeArrowheads="1"/>
            </p:cNvSpPr>
            <p:nvPr/>
          </p:nvSpPr>
          <p:spPr bwMode="auto">
            <a:xfrm>
              <a:off x="3340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8" name="Rectangle 193"/>
            <p:cNvSpPr>
              <a:spLocks noChangeAspect="1" noChangeArrowheads="1"/>
            </p:cNvSpPr>
            <p:nvPr/>
          </p:nvSpPr>
          <p:spPr bwMode="auto">
            <a:xfrm>
              <a:off x="3455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19" name="Rectangle 194"/>
            <p:cNvSpPr>
              <a:spLocks noChangeAspect="1" noChangeArrowheads="1"/>
            </p:cNvSpPr>
            <p:nvPr/>
          </p:nvSpPr>
          <p:spPr bwMode="auto">
            <a:xfrm>
              <a:off x="3571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0" name="Rectangle 195"/>
            <p:cNvSpPr>
              <a:spLocks noChangeAspect="1" noChangeArrowheads="1"/>
            </p:cNvSpPr>
            <p:nvPr/>
          </p:nvSpPr>
          <p:spPr bwMode="auto">
            <a:xfrm>
              <a:off x="3686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1" name="Rectangle 196"/>
            <p:cNvSpPr>
              <a:spLocks noChangeAspect="1" noChangeArrowheads="1"/>
            </p:cNvSpPr>
            <p:nvPr/>
          </p:nvSpPr>
          <p:spPr bwMode="auto">
            <a:xfrm>
              <a:off x="3801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2" name="Rectangle 197"/>
            <p:cNvSpPr>
              <a:spLocks noChangeAspect="1" noChangeArrowheads="1"/>
            </p:cNvSpPr>
            <p:nvPr/>
          </p:nvSpPr>
          <p:spPr bwMode="auto">
            <a:xfrm>
              <a:off x="3916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3" name="Rectangle 198"/>
            <p:cNvSpPr>
              <a:spLocks noChangeAspect="1" noChangeArrowheads="1"/>
            </p:cNvSpPr>
            <p:nvPr/>
          </p:nvSpPr>
          <p:spPr bwMode="auto">
            <a:xfrm>
              <a:off x="4031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4" name="Rectangle 199"/>
            <p:cNvSpPr>
              <a:spLocks noChangeAspect="1" noChangeArrowheads="1"/>
            </p:cNvSpPr>
            <p:nvPr/>
          </p:nvSpPr>
          <p:spPr bwMode="auto">
            <a:xfrm>
              <a:off x="4147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5" name="Rectangle 200"/>
            <p:cNvSpPr>
              <a:spLocks noChangeAspect="1" noChangeArrowheads="1"/>
            </p:cNvSpPr>
            <p:nvPr/>
          </p:nvSpPr>
          <p:spPr bwMode="auto">
            <a:xfrm>
              <a:off x="4262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6" name="Rectangle 201"/>
            <p:cNvSpPr>
              <a:spLocks noChangeAspect="1" noChangeArrowheads="1"/>
            </p:cNvSpPr>
            <p:nvPr/>
          </p:nvSpPr>
          <p:spPr bwMode="auto">
            <a:xfrm>
              <a:off x="4377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7" name="Rectangle 202"/>
            <p:cNvSpPr>
              <a:spLocks noChangeAspect="1" noChangeArrowheads="1"/>
            </p:cNvSpPr>
            <p:nvPr/>
          </p:nvSpPr>
          <p:spPr bwMode="auto">
            <a:xfrm>
              <a:off x="4492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8" name="Rectangle 203"/>
            <p:cNvSpPr>
              <a:spLocks noChangeAspect="1" noChangeArrowheads="1"/>
            </p:cNvSpPr>
            <p:nvPr/>
          </p:nvSpPr>
          <p:spPr bwMode="auto">
            <a:xfrm>
              <a:off x="4607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29" name="Rectangle 204"/>
            <p:cNvSpPr>
              <a:spLocks noChangeAspect="1" noChangeArrowheads="1"/>
            </p:cNvSpPr>
            <p:nvPr/>
          </p:nvSpPr>
          <p:spPr bwMode="auto">
            <a:xfrm>
              <a:off x="2880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0" name="Rectangle 205"/>
            <p:cNvSpPr>
              <a:spLocks noChangeAspect="1" noChangeArrowheads="1"/>
            </p:cNvSpPr>
            <p:nvPr/>
          </p:nvSpPr>
          <p:spPr bwMode="auto">
            <a:xfrm>
              <a:off x="2995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1" name="Rectangle 206"/>
            <p:cNvSpPr>
              <a:spLocks noChangeAspect="1" noChangeArrowheads="1"/>
            </p:cNvSpPr>
            <p:nvPr/>
          </p:nvSpPr>
          <p:spPr bwMode="auto">
            <a:xfrm>
              <a:off x="3110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2" name="Rectangle 207"/>
            <p:cNvSpPr>
              <a:spLocks noChangeAspect="1" noChangeArrowheads="1"/>
            </p:cNvSpPr>
            <p:nvPr/>
          </p:nvSpPr>
          <p:spPr bwMode="auto">
            <a:xfrm>
              <a:off x="3225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3" name="Rectangle 208"/>
            <p:cNvSpPr>
              <a:spLocks noChangeAspect="1" noChangeArrowheads="1"/>
            </p:cNvSpPr>
            <p:nvPr/>
          </p:nvSpPr>
          <p:spPr bwMode="auto">
            <a:xfrm>
              <a:off x="3340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4" name="Rectangle 209"/>
            <p:cNvSpPr>
              <a:spLocks noChangeAspect="1" noChangeArrowheads="1"/>
            </p:cNvSpPr>
            <p:nvPr/>
          </p:nvSpPr>
          <p:spPr bwMode="auto">
            <a:xfrm>
              <a:off x="3455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5" name="Rectangle 210"/>
            <p:cNvSpPr>
              <a:spLocks noChangeAspect="1" noChangeArrowheads="1"/>
            </p:cNvSpPr>
            <p:nvPr/>
          </p:nvSpPr>
          <p:spPr bwMode="auto">
            <a:xfrm>
              <a:off x="3571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6" name="Rectangle 211"/>
            <p:cNvSpPr>
              <a:spLocks noChangeAspect="1" noChangeArrowheads="1"/>
            </p:cNvSpPr>
            <p:nvPr/>
          </p:nvSpPr>
          <p:spPr bwMode="auto">
            <a:xfrm>
              <a:off x="3686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7" name="Rectangle 212"/>
            <p:cNvSpPr>
              <a:spLocks noChangeAspect="1" noChangeArrowheads="1"/>
            </p:cNvSpPr>
            <p:nvPr/>
          </p:nvSpPr>
          <p:spPr bwMode="auto">
            <a:xfrm>
              <a:off x="3801" y="2121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8" name="Rectangle 213"/>
            <p:cNvSpPr>
              <a:spLocks noChangeAspect="1" noChangeArrowheads="1"/>
            </p:cNvSpPr>
            <p:nvPr/>
          </p:nvSpPr>
          <p:spPr bwMode="auto">
            <a:xfrm>
              <a:off x="3916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39" name="Rectangle 214"/>
            <p:cNvSpPr>
              <a:spLocks noChangeAspect="1" noChangeArrowheads="1"/>
            </p:cNvSpPr>
            <p:nvPr/>
          </p:nvSpPr>
          <p:spPr bwMode="auto">
            <a:xfrm>
              <a:off x="4031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0" name="Rectangle 215"/>
            <p:cNvSpPr>
              <a:spLocks noChangeAspect="1" noChangeArrowheads="1"/>
            </p:cNvSpPr>
            <p:nvPr/>
          </p:nvSpPr>
          <p:spPr bwMode="auto">
            <a:xfrm>
              <a:off x="4147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1" name="Rectangle 216"/>
            <p:cNvSpPr>
              <a:spLocks noChangeAspect="1" noChangeArrowheads="1"/>
            </p:cNvSpPr>
            <p:nvPr/>
          </p:nvSpPr>
          <p:spPr bwMode="auto">
            <a:xfrm>
              <a:off x="4262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2" name="Rectangle 217"/>
            <p:cNvSpPr>
              <a:spLocks noChangeAspect="1" noChangeArrowheads="1"/>
            </p:cNvSpPr>
            <p:nvPr/>
          </p:nvSpPr>
          <p:spPr bwMode="auto">
            <a:xfrm>
              <a:off x="4377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3" name="Rectangle 218"/>
            <p:cNvSpPr>
              <a:spLocks noChangeAspect="1" noChangeArrowheads="1"/>
            </p:cNvSpPr>
            <p:nvPr/>
          </p:nvSpPr>
          <p:spPr bwMode="auto">
            <a:xfrm>
              <a:off x="4492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4" name="Rectangle 219"/>
            <p:cNvSpPr>
              <a:spLocks noChangeAspect="1" noChangeArrowheads="1"/>
            </p:cNvSpPr>
            <p:nvPr/>
          </p:nvSpPr>
          <p:spPr bwMode="auto">
            <a:xfrm>
              <a:off x="4607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5" name="Rectangle 220"/>
            <p:cNvSpPr>
              <a:spLocks noChangeAspect="1" noChangeArrowheads="1"/>
            </p:cNvSpPr>
            <p:nvPr/>
          </p:nvSpPr>
          <p:spPr bwMode="auto">
            <a:xfrm>
              <a:off x="4723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6" name="Rectangle 221"/>
            <p:cNvSpPr>
              <a:spLocks noChangeAspect="1" noChangeArrowheads="1"/>
            </p:cNvSpPr>
            <p:nvPr/>
          </p:nvSpPr>
          <p:spPr bwMode="auto">
            <a:xfrm flipV="1">
              <a:off x="3801" y="304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7" name="Rectangle 222"/>
            <p:cNvSpPr>
              <a:spLocks noChangeAspect="1" noChangeArrowheads="1"/>
            </p:cNvSpPr>
            <p:nvPr/>
          </p:nvSpPr>
          <p:spPr bwMode="auto">
            <a:xfrm flipV="1">
              <a:off x="3455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8" name="Rectangle 223"/>
            <p:cNvSpPr>
              <a:spLocks noChangeAspect="1" noChangeArrowheads="1"/>
            </p:cNvSpPr>
            <p:nvPr/>
          </p:nvSpPr>
          <p:spPr bwMode="auto">
            <a:xfrm flipV="1">
              <a:off x="3571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49" name="Rectangle 224"/>
            <p:cNvSpPr>
              <a:spLocks noChangeAspect="1" noChangeArrowheads="1"/>
            </p:cNvSpPr>
            <p:nvPr/>
          </p:nvSpPr>
          <p:spPr bwMode="auto">
            <a:xfrm flipV="1">
              <a:off x="3686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0" name="Rectangle 225"/>
            <p:cNvSpPr>
              <a:spLocks noChangeAspect="1" noChangeArrowheads="1"/>
            </p:cNvSpPr>
            <p:nvPr/>
          </p:nvSpPr>
          <p:spPr bwMode="auto">
            <a:xfrm flipV="1">
              <a:off x="3801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1" name="Rectangle 226"/>
            <p:cNvSpPr>
              <a:spLocks noChangeAspect="1" noChangeArrowheads="1"/>
            </p:cNvSpPr>
            <p:nvPr/>
          </p:nvSpPr>
          <p:spPr bwMode="auto">
            <a:xfrm flipV="1">
              <a:off x="3916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2" name="Rectangle 227"/>
            <p:cNvSpPr>
              <a:spLocks noChangeAspect="1" noChangeArrowheads="1"/>
            </p:cNvSpPr>
            <p:nvPr/>
          </p:nvSpPr>
          <p:spPr bwMode="auto">
            <a:xfrm flipV="1">
              <a:off x="4031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3" name="Rectangle 228"/>
            <p:cNvSpPr>
              <a:spLocks noChangeAspect="1" noChangeArrowheads="1"/>
            </p:cNvSpPr>
            <p:nvPr/>
          </p:nvSpPr>
          <p:spPr bwMode="auto">
            <a:xfrm flipV="1">
              <a:off x="4147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4" name="Rectangle 229"/>
            <p:cNvSpPr>
              <a:spLocks noChangeAspect="1" noChangeArrowheads="1"/>
            </p:cNvSpPr>
            <p:nvPr/>
          </p:nvSpPr>
          <p:spPr bwMode="auto">
            <a:xfrm flipV="1">
              <a:off x="3686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5" name="Rectangle 230"/>
            <p:cNvSpPr>
              <a:spLocks noChangeAspect="1" noChangeArrowheads="1"/>
            </p:cNvSpPr>
            <p:nvPr/>
          </p:nvSpPr>
          <p:spPr bwMode="auto">
            <a:xfrm flipV="1">
              <a:off x="3225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6" name="Rectangle 231"/>
            <p:cNvSpPr>
              <a:spLocks noChangeAspect="1" noChangeArrowheads="1"/>
            </p:cNvSpPr>
            <p:nvPr/>
          </p:nvSpPr>
          <p:spPr bwMode="auto">
            <a:xfrm flipV="1">
              <a:off x="3340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7" name="Rectangle 232"/>
            <p:cNvSpPr>
              <a:spLocks noChangeAspect="1" noChangeArrowheads="1"/>
            </p:cNvSpPr>
            <p:nvPr/>
          </p:nvSpPr>
          <p:spPr bwMode="auto">
            <a:xfrm flipV="1">
              <a:off x="3455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8" name="Rectangle 233"/>
            <p:cNvSpPr>
              <a:spLocks noChangeAspect="1" noChangeArrowheads="1"/>
            </p:cNvSpPr>
            <p:nvPr/>
          </p:nvSpPr>
          <p:spPr bwMode="auto">
            <a:xfrm flipV="1">
              <a:off x="3571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59" name="Rectangle 234"/>
            <p:cNvSpPr>
              <a:spLocks noChangeAspect="1" noChangeArrowheads="1"/>
            </p:cNvSpPr>
            <p:nvPr/>
          </p:nvSpPr>
          <p:spPr bwMode="auto">
            <a:xfrm flipV="1">
              <a:off x="3801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0" name="Rectangle 235"/>
            <p:cNvSpPr>
              <a:spLocks noChangeAspect="1" noChangeArrowheads="1"/>
            </p:cNvSpPr>
            <p:nvPr/>
          </p:nvSpPr>
          <p:spPr bwMode="auto">
            <a:xfrm flipV="1">
              <a:off x="3916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1" name="Rectangle 236"/>
            <p:cNvSpPr>
              <a:spLocks noChangeAspect="1" noChangeArrowheads="1"/>
            </p:cNvSpPr>
            <p:nvPr/>
          </p:nvSpPr>
          <p:spPr bwMode="auto">
            <a:xfrm flipV="1">
              <a:off x="4031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2" name="Rectangle 237"/>
            <p:cNvSpPr>
              <a:spLocks noChangeAspect="1" noChangeArrowheads="1"/>
            </p:cNvSpPr>
            <p:nvPr/>
          </p:nvSpPr>
          <p:spPr bwMode="auto">
            <a:xfrm flipV="1">
              <a:off x="4147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3" name="Rectangle 238"/>
            <p:cNvSpPr>
              <a:spLocks noChangeAspect="1" noChangeArrowheads="1"/>
            </p:cNvSpPr>
            <p:nvPr/>
          </p:nvSpPr>
          <p:spPr bwMode="auto">
            <a:xfrm flipV="1">
              <a:off x="4262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4" name="Rectangle 239"/>
            <p:cNvSpPr>
              <a:spLocks noChangeAspect="1" noChangeArrowheads="1"/>
            </p:cNvSpPr>
            <p:nvPr/>
          </p:nvSpPr>
          <p:spPr bwMode="auto">
            <a:xfrm flipV="1">
              <a:off x="4377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5" name="Rectangle 240"/>
            <p:cNvSpPr>
              <a:spLocks noChangeAspect="1" noChangeArrowheads="1"/>
            </p:cNvSpPr>
            <p:nvPr/>
          </p:nvSpPr>
          <p:spPr bwMode="auto">
            <a:xfrm flipV="1">
              <a:off x="3110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6" name="Rectangle 241"/>
            <p:cNvSpPr>
              <a:spLocks noChangeAspect="1" noChangeArrowheads="1"/>
            </p:cNvSpPr>
            <p:nvPr/>
          </p:nvSpPr>
          <p:spPr bwMode="auto">
            <a:xfrm flipV="1">
              <a:off x="3225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7" name="Rectangle 242"/>
            <p:cNvSpPr>
              <a:spLocks noChangeAspect="1" noChangeArrowheads="1"/>
            </p:cNvSpPr>
            <p:nvPr/>
          </p:nvSpPr>
          <p:spPr bwMode="auto">
            <a:xfrm flipV="1">
              <a:off x="3340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8" name="Rectangle 243"/>
            <p:cNvSpPr>
              <a:spLocks noChangeAspect="1" noChangeArrowheads="1"/>
            </p:cNvSpPr>
            <p:nvPr/>
          </p:nvSpPr>
          <p:spPr bwMode="auto">
            <a:xfrm flipV="1">
              <a:off x="3455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69" name="Rectangle 244"/>
            <p:cNvSpPr>
              <a:spLocks noChangeAspect="1" noChangeArrowheads="1"/>
            </p:cNvSpPr>
            <p:nvPr/>
          </p:nvSpPr>
          <p:spPr bwMode="auto">
            <a:xfrm flipV="1">
              <a:off x="3571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0" name="Rectangle 245"/>
            <p:cNvSpPr>
              <a:spLocks noChangeAspect="1" noChangeArrowheads="1"/>
            </p:cNvSpPr>
            <p:nvPr/>
          </p:nvSpPr>
          <p:spPr bwMode="auto">
            <a:xfrm flipV="1">
              <a:off x="3686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1" name="Rectangle 246"/>
            <p:cNvSpPr>
              <a:spLocks noChangeAspect="1" noChangeArrowheads="1"/>
            </p:cNvSpPr>
            <p:nvPr/>
          </p:nvSpPr>
          <p:spPr bwMode="auto">
            <a:xfrm flipV="1">
              <a:off x="3801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2" name="Rectangle 247"/>
            <p:cNvSpPr>
              <a:spLocks noChangeAspect="1" noChangeArrowheads="1"/>
            </p:cNvSpPr>
            <p:nvPr/>
          </p:nvSpPr>
          <p:spPr bwMode="auto">
            <a:xfrm flipV="1">
              <a:off x="3916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3" name="Rectangle 248"/>
            <p:cNvSpPr>
              <a:spLocks noChangeAspect="1" noChangeArrowheads="1"/>
            </p:cNvSpPr>
            <p:nvPr/>
          </p:nvSpPr>
          <p:spPr bwMode="auto">
            <a:xfrm flipV="1">
              <a:off x="4031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4" name="Rectangle 249"/>
            <p:cNvSpPr>
              <a:spLocks noChangeAspect="1" noChangeArrowheads="1"/>
            </p:cNvSpPr>
            <p:nvPr/>
          </p:nvSpPr>
          <p:spPr bwMode="auto">
            <a:xfrm flipV="1">
              <a:off x="4147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5" name="Rectangle 250"/>
            <p:cNvSpPr>
              <a:spLocks noChangeAspect="1" noChangeArrowheads="1"/>
            </p:cNvSpPr>
            <p:nvPr/>
          </p:nvSpPr>
          <p:spPr bwMode="auto">
            <a:xfrm flipV="1">
              <a:off x="4262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6" name="Rectangle 251"/>
            <p:cNvSpPr>
              <a:spLocks noChangeAspect="1" noChangeArrowheads="1"/>
            </p:cNvSpPr>
            <p:nvPr/>
          </p:nvSpPr>
          <p:spPr bwMode="auto">
            <a:xfrm flipV="1">
              <a:off x="4377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7" name="Rectangle 252"/>
            <p:cNvSpPr>
              <a:spLocks noChangeAspect="1" noChangeArrowheads="1"/>
            </p:cNvSpPr>
            <p:nvPr/>
          </p:nvSpPr>
          <p:spPr bwMode="auto">
            <a:xfrm flipV="1">
              <a:off x="4492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8" name="Rectangle 253"/>
            <p:cNvSpPr>
              <a:spLocks noChangeAspect="1" noChangeArrowheads="1"/>
            </p:cNvSpPr>
            <p:nvPr/>
          </p:nvSpPr>
          <p:spPr bwMode="auto">
            <a:xfrm flipV="1">
              <a:off x="3110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79" name="Rectangle 254"/>
            <p:cNvSpPr>
              <a:spLocks noChangeAspect="1" noChangeArrowheads="1"/>
            </p:cNvSpPr>
            <p:nvPr/>
          </p:nvSpPr>
          <p:spPr bwMode="auto">
            <a:xfrm flipV="1">
              <a:off x="3225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0" name="Rectangle 255"/>
            <p:cNvSpPr>
              <a:spLocks noChangeAspect="1" noChangeArrowheads="1"/>
            </p:cNvSpPr>
            <p:nvPr/>
          </p:nvSpPr>
          <p:spPr bwMode="auto">
            <a:xfrm flipV="1">
              <a:off x="3340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1" name="Rectangle 256"/>
            <p:cNvSpPr>
              <a:spLocks noChangeAspect="1" noChangeArrowheads="1"/>
            </p:cNvSpPr>
            <p:nvPr/>
          </p:nvSpPr>
          <p:spPr bwMode="auto">
            <a:xfrm flipV="1">
              <a:off x="3455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2" name="Rectangle 257"/>
            <p:cNvSpPr>
              <a:spLocks noChangeAspect="1" noChangeArrowheads="1"/>
            </p:cNvSpPr>
            <p:nvPr/>
          </p:nvSpPr>
          <p:spPr bwMode="auto">
            <a:xfrm flipV="1">
              <a:off x="3571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3" name="Rectangle 258"/>
            <p:cNvSpPr>
              <a:spLocks noChangeAspect="1" noChangeArrowheads="1"/>
            </p:cNvSpPr>
            <p:nvPr/>
          </p:nvSpPr>
          <p:spPr bwMode="auto">
            <a:xfrm flipV="1">
              <a:off x="3686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4" name="Rectangle 259"/>
            <p:cNvSpPr>
              <a:spLocks noChangeAspect="1" noChangeArrowheads="1"/>
            </p:cNvSpPr>
            <p:nvPr/>
          </p:nvSpPr>
          <p:spPr bwMode="auto">
            <a:xfrm flipV="1">
              <a:off x="3801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5" name="Rectangle 260"/>
            <p:cNvSpPr>
              <a:spLocks noChangeAspect="1" noChangeArrowheads="1"/>
            </p:cNvSpPr>
            <p:nvPr/>
          </p:nvSpPr>
          <p:spPr bwMode="auto">
            <a:xfrm flipV="1">
              <a:off x="3916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6" name="Rectangle 261"/>
            <p:cNvSpPr>
              <a:spLocks noChangeAspect="1" noChangeArrowheads="1"/>
            </p:cNvSpPr>
            <p:nvPr/>
          </p:nvSpPr>
          <p:spPr bwMode="auto">
            <a:xfrm flipV="1">
              <a:off x="4031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7" name="Rectangle 262"/>
            <p:cNvSpPr>
              <a:spLocks noChangeAspect="1" noChangeArrowheads="1"/>
            </p:cNvSpPr>
            <p:nvPr/>
          </p:nvSpPr>
          <p:spPr bwMode="auto">
            <a:xfrm flipV="1">
              <a:off x="4147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8" name="Rectangle 263"/>
            <p:cNvSpPr>
              <a:spLocks noChangeAspect="1" noChangeArrowheads="1"/>
            </p:cNvSpPr>
            <p:nvPr/>
          </p:nvSpPr>
          <p:spPr bwMode="auto">
            <a:xfrm flipV="1">
              <a:off x="4262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89" name="Rectangle 264"/>
            <p:cNvSpPr>
              <a:spLocks noChangeAspect="1" noChangeArrowheads="1"/>
            </p:cNvSpPr>
            <p:nvPr/>
          </p:nvSpPr>
          <p:spPr bwMode="auto">
            <a:xfrm flipV="1">
              <a:off x="4377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0" name="Rectangle 265"/>
            <p:cNvSpPr>
              <a:spLocks noChangeAspect="1" noChangeArrowheads="1"/>
            </p:cNvSpPr>
            <p:nvPr/>
          </p:nvSpPr>
          <p:spPr bwMode="auto">
            <a:xfrm flipV="1">
              <a:off x="4492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1" name="Rectangle 266"/>
            <p:cNvSpPr>
              <a:spLocks noChangeAspect="1" noChangeArrowheads="1"/>
            </p:cNvSpPr>
            <p:nvPr/>
          </p:nvSpPr>
          <p:spPr bwMode="auto">
            <a:xfrm flipV="1">
              <a:off x="4492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2" name="Rectangle 267"/>
            <p:cNvSpPr>
              <a:spLocks noChangeAspect="1" noChangeArrowheads="1"/>
            </p:cNvSpPr>
            <p:nvPr/>
          </p:nvSpPr>
          <p:spPr bwMode="auto">
            <a:xfrm flipV="1">
              <a:off x="4607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3" name="Rectangle 268"/>
            <p:cNvSpPr>
              <a:spLocks noChangeAspect="1" noChangeArrowheads="1"/>
            </p:cNvSpPr>
            <p:nvPr/>
          </p:nvSpPr>
          <p:spPr bwMode="auto">
            <a:xfrm flipV="1">
              <a:off x="2995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4" name="Rectangle 269"/>
            <p:cNvSpPr>
              <a:spLocks noChangeAspect="1" noChangeArrowheads="1"/>
            </p:cNvSpPr>
            <p:nvPr/>
          </p:nvSpPr>
          <p:spPr bwMode="auto">
            <a:xfrm flipV="1">
              <a:off x="3110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5" name="Rectangle 270"/>
            <p:cNvSpPr>
              <a:spLocks noChangeAspect="1" noChangeArrowheads="1"/>
            </p:cNvSpPr>
            <p:nvPr/>
          </p:nvSpPr>
          <p:spPr bwMode="auto">
            <a:xfrm flipV="1">
              <a:off x="3225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6" name="Rectangle 271"/>
            <p:cNvSpPr>
              <a:spLocks noChangeAspect="1" noChangeArrowheads="1"/>
            </p:cNvSpPr>
            <p:nvPr/>
          </p:nvSpPr>
          <p:spPr bwMode="auto">
            <a:xfrm flipV="1">
              <a:off x="3340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7" name="Rectangle 272"/>
            <p:cNvSpPr>
              <a:spLocks noChangeAspect="1" noChangeArrowheads="1"/>
            </p:cNvSpPr>
            <p:nvPr/>
          </p:nvSpPr>
          <p:spPr bwMode="auto">
            <a:xfrm flipV="1">
              <a:off x="3455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8" name="Rectangle 273"/>
            <p:cNvSpPr>
              <a:spLocks noChangeAspect="1" noChangeArrowheads="1"/>
            </p:cNvSpPr>
            <p:nvPr/>
          </p:nvSpPr>
          <p:spPr bwMode="auto">
            <a:xfrm flipV="1">
              <a:off x="3571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699" name="Rectangle 274"/>
            <p:cNvSpPr>
              <a:spLocks noChangeAspect="1" noChangeArrowheads="1"/>
            </p:cNvSpPr>
            <p:nvPr/>
          </p:nvSpPr>
          <p:spPr bwMode="auto">
            <a:xfrm flipV="1">
              <a:off x="3686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0" name="Rectangle 275"/>
            <p:cNvSpPr>
              <a:spLocks noChangeAspect="1" noChangeArrowheads="1"/>
            </p:cNvSpPr>
            <p:nvPr/>
          </p:nvSpPr>
          <p:spPr bwMode="auto">
            <a:xfrm flipV="1">
              <a:off x="3801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1" name="Rectangle 276"/>
            <p:cNvSpPr>
              <a:spLocks noChangeAspect="1" noChangeArrowheads="1"/>
            </p:cNvSpPr>
            <p:nvPr/>
          </p:nvSpPr>
          <p:spPr bwMode="auto">
            <a:xfrm flipV="1">
              <a:off x="3916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2" name="Rectangle 277"/>
            <p:cNvSpPr>
              <a:spLocks noChangeAspect="1" noChangeArrowheads="1"/>
            </p:cNvSpPr>
            <p:nvPr/>
          </p:nvSpPr>
          <p:spPr bwMode="auto">
            <a:xfrm flipV="1">
              <a:off x="4031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3" name="Rectangle 278"/>
            <p:cNvSpPr>
              <a:spLocks noChangeAspect="1" noChangeArrowheads="1"/>
            </p:cNvSpPr>
            <p:nvPr/>
          </p:nvSpPr>
          <p:spPr bwMode="auto">
            <a:xfrm flipV="1">
              <a:off x="4147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4" name="Rectangle 279"/>
            <p:cNvSpPr>
              <a:spLocks noChangeAspect="1" noChangeArrowheads="1"/>
            </p:cNvSpPr>
            <p:nvPr/>
          </p:nvSpPr>
          <p:spPr bwMode="auto">
            <a:xfrm flipV="1">
              <a:off x="4262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5" name="Rectangle 280"/>
            <p:cNvSpPr>
              <a:spLocks noChangeAspect="1" noChangeArrowheads="1"/>
            </p:cNvSpPr>
            <p:nvPr/>
          </p:nvSpPr>
          <p:spPr bwMode="auto">
            <a:xfrm flipV="1">
              <a:off x="4377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6" name="Rectangle 281"/>
            <p:cNvSpPr>
              <a:spLocks noChangeAspect="1" noChangeArrowheads="1"/>
            </p:cNvSpPr>
            <p:nvPr/>
          </p:nvSpPr>
          <p:spPr bwMode="auto">
            <a:xfrm flipV="1">
              <a:off x="4492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7" name="Rectangle 282"/>
            <p:cNvSpPr>
              <a:spLocks noChangeAspect="1" noChangeArrowheads="1"/>
            </p:cNvSpPr>
            <p:nvPr/>
          </p:nvSpPr>
          <p:spPr bwMode="auto">
            <a:xfrm flipV="1">
              <a:off x="4607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8" name="Rectangle 283"/>
            <p:cNvSpPr>
              <a:spLocks noChangeAspect="1" noChangeArrowheads="1"/>
            </p:cNvSpPr>
            <p:nvPr/>
          </p:nvSpPr>
          <p:spPr bwMode="auto">
            <a:xfrm flipV="1">
              <a:off x="2995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09" name="Rectangle 284"/>
            <p:cNvSpPr>
              <a:spLocks noChangeAspect="1" noChangeArrowheads="1"/>
            </p:cNvSpPr>
            <p:nvPr/>
          </p:nvSpPr>
          <p:spPr bwMode="auto">
            <a:xfrm flipV="1">
              <a:off x="3110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0" name="Rectangle 285"/>
            <p:cNvSpPr>
              <a:spLocks noChangeAspect="1" noChangeArrowheads="1"/>
            </p:cNvSpPr>
            <p:nvPr/>
          </p:nvSpPr>
          <p:spPr bwMode="auto">
            <a:xfrm flipV="1">
              <a:off x="3225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1" name="Rectangle 286"/>
            <p:cNvSpPr>
              <a:spLocks noChangeAspect="1" noChangeArrowheads="1"/>
            </p:cNvSpPr>
            <p:nvPr/>
          </p:nvSpPr>
          <p:spPr bwMode="auto">
            <a:xfrm flipV="1">
              <a:off x="3340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2" name="Rectangle 287"/>
            <p:cNvSpPr>
              <a:spLocks noChangeAspect="1" noChangeArrowheads="1"/>
            </p:cNvSpPr>
            <p:nvPr/>
          </p:nvSpPr>
          <p:spPr bwMode="auto">
            <a:xfrm flipV="1">
              <a:off x="3455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3" name="Rectangle 288"/>
            <p:cNvSpPr>
              <a:spLocks noChangeAspect="1" noChangeArrowheads="1"/>
            </p:cNvSpPr>
            <p:nvPr/>
          </p:nvSpPr>
          <p:spPr bwMode="auto">
            <a:xfrm flipV="1">
              <a:off x="3571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4" name="Rectangle 289"/>
            <p:cNvSpPr>
              <a:spLocks noChangeAspect="1" noChangeArrowheads="1"/>
            </p:cNvSpPr>
            <p:nvPr/>
          </p:nvSpPr>
          <p:spPr bwMode="auto">
            <a:xfrm flipV="1">
              <a:off x="3686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5" name="Rectangle 290"/>
            <p:cNvSpPr>
              <a:spLocks noChangeAspect="1" noChangeArrowheads="1"/>
            </p:cNvSpPr>
            <p:nvPr/>
          </p:nvSpPr>
          <p:spPr bwMode="auto">
            <a:xfrm flipV="1">
              <a:off x="3801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6" name="Rectangle 291"/>
            <p:cNvSpPr>
              <a:spLocks noChangeAspect="1" noChangeArrowheads="1"/>
            </p:cNvSpPr>
            <p:nvPr/>
          </p:nvSpPr>
          <p:spPr bwMode="auto">
            <a:xfrm flipV="1">
              <a:off x="3916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7" name="Rectangle 292"/>
            <p:cNvSpPr>
              <a:spLocks noChangeAspect="1" noChangeArrowheads="1"/>
            </p:cNvSpPr>
            <p:nvPr/>
          </p:nvSpPr>
          <p:spPr bwMode="auto">
            <a:xfrm flipV="1">
              <a:off x="4031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8" name="Rectangle 293"/>
            <p:cNvSpPr>
              <a:spLocks noChangeAspect="1" noChangeArrowheads="1"/>
            </p:cNvSpPr>
            <p:nvPr/>
          </p:nvSpPr>
          <p:spPr bwMode="auto">
            <a:xfrm flipV="1">
              <a:off x="4147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19" name="Rectangle 294"/>
            <p:cNvSpPr>
              <a:spLocks noChangeAspect="1" noChangeArrowheads="1"/>
            </p:cNvSpPr>
            <p:nvPr/>
          </p:nvSpPr>
          <p:spPr bwMode="auto">
            <a:xfrm flipV="1">
              <a:off x="4262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0" name="Rectangle 295"/>
            <p:cNvSpPr>
              <a:spLocks noChangeAspect="1" noChangeArrowheads="1"/>
            </p:cNvSpPr>
            <p:nvPr/>
          </p:nvSpPr>
          <p:spPr bwMode="auto">
            <a:xfrm flipV="1">
              <a:off x="4377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1" name="Rectangle 296"/>
            <p:cNvSpPr>
              <a:spLocks noChangeAspect="1" noChangeArrowheads="1"/>
            </p:cNvSpPr>
            <p:nvPr/>
          </p:nvSpPr>
          <p:spPr bwMode="auto">
            <a:xfrm flipV="1">
              <a:off x="2995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2" name="Rectangle 297"/>
            <p:cNvSpPr>
              <a:spLocks noChangeAspect="1" noChangeArrowheads="1"/>
            </p:cNvSpPr>
            <p:nvPr/>
          </p:nvSpPr>
          <p:spPr bwMode="auto">
            <a:xfrm flipV="1">
              <a:off x="3110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3" name="Rectangle 298"/>
            <p:cNvSpPr>
              <a:spLocks noChangeAspect="1" noChangeArrowheads="1"/>
            </p:cNvSpPr>
            <p:nvPr/>
          </p:nvSpPr>
          <p:spPr bwMode="auto">
            <a:xfrm flipV="1">
              <a:off x="3225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4" name="Rectangle 299"/>
            <p:cNvSpPr>
              <a:spLocks noChangeAspect="1" noChangeArrowheads="1"/>
            </p:cNvSpPr>
            <p:nvPr/>
          </p:nvSpPr>
          <p:spPr bwMode="auto">
            <a:xfrm flipV="1">
              <a:off x="3340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5" name="Rectangle 300"/>
            <p:cNvSpPr>
              <a:spLocks noChangeAspect="1" noChangeArrowheads="1"/>
            </p:cNvSpPr>
            <p:nvPr/>
          </p:nvSpPr>
          <p:spPr bwMode="auto">
            <a:xfrm flipV="1">
              <a:off x="3455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6" name="Rectangle 301"/>
            <p:cNvSpPr>
              <a:spLocks noChangeAspect="1" noChangeArrowheads="1"/>
            </p:cNvSpPr>
            <p:nvPr/>
          </p:nvSpPr>
          <p:spPr bwMode="auto">
            <a:xfrm flipV="1">
              <a:off x="3571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7" name="Rectangle 302"/>
            <p:cNvSpPr>
              <a:spLocks noChangeAspect="1" noChangeArrowheads="1"/>
            </p:cNvSpPr>
            <p:nvPr/>
          </p:nvSpPr>
          <p:spPr bwMode="auto">
            <a:xfrm flipV="1">
              <a:off x="3686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8" name="Rectangle 303"/>
            <p:cNvSpPr>
              <a:spLocks noChangeAspect="1" noChangeArrowheads="1"/>
            </p:cNvSpPr>
            <p:nvPr/>
          </p:nvSpPr>
          <p:spPr bwMode="auto">
            <a:xfrm flipV="1">
              <a:off x="3801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29" name="Rectangle 304"/>
            <p:cNvSpPr>
              <a:spLocks noChangeAspect="1" noChangeArrowheads="1"/>
            </p:cNvSpPr>
            <p:nvPr/>
          </p:nvSpPr>
          <p:spPr bwMode="auto">
            <a:xfrm flipV="1">
              <a:off x="3916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30" name="Rectangle 305"/>
            <p:cNvSpPr>
              <a:spLocks noChangeAspect="1" noChangeArrowheads="1"/>
            </p:cNvSpPr>
            <p:nvPr/>
          </p:nvSpPr>
          <p:spPr bwMode="auto">
            <a:xfrm flipV="1">
              <a:off x="4031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31" name="Rectangle 306"/>
            <p:cNvSpPr>
              <a:spLocks noChangeAspect="1" noChangeArrowheads="1"/>
            </p:cNvSpPr>
            <p:nvPr/>
          </p:nvSpPr>
          <p:spPr bwMode="auto">
            <a:xfrm flipV="1">
              <a:off x="4147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32" name="Rectangle 307"/>
            <p:cNvSpPr>
              <a:spLocks noChangeAspect="1" noChangeArrowheads="1"/>
            </p:cNvSpPr>
            <p:nvPr/>
          </p:nvSpPr>
          <p:spPr bwMode="auto">
            <a:xfrm flipV="1">
              <a:off x="4262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33" name="Rectangle 308"/>
            <p:cNvSpPr>
              <a:spLocks noChangeAspect="1" noChangeArrowheads="1"/>
            </p:cNvSpPr>
            <p:nvPr/>
          </p:nvSpPr>
          <p:spPr bwMode="auto">
            <a:xfrm flipV="1">
              <a:off x="4377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34" name="Rectangle 309"/>
            <p:cNvSpPr>
              <a:spLocks noChangeAspect="1" noChangeArrowheads="1"/>
            </p:cNvSpPr>
            <p:nvPr/>
          </p:nvSpPr>
          <p:spPr bwMode="auto">
            <a:xfrm flipV="1">
              <a:off x="4492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35" name="Rectangle 310"/>
            <p:cNvSpPr>
              <a:spLocks noChangeAspect="1" noChangeArrowheads="1"/>
            </p:cNvSpPr>
            <p:nvPr/>
          </p:nvSpPr>
          <p:spPr bwMode="auto">
            <a:xfrm flipV="1">
              <a:off x="4607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1736" name="Oval 311"/>
            <p:cNvSpPr>
              <a:spLocks noChangeAspect="1" noChangeArrowheads="1"/>
            </p:cNvSpPr>
            <p:nvPr/>
          </p:nvSpPr>
          <p:spPr bwMode="auto">
            <a:xfrm>
              <a:off x="2880" y="1201"/>
              <a:ext cx="1958" cy="19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</p:grpSp>
      <p:sp>
        <p:nvSpPr>
          <p:cNvPr id="21508" name="Rectangle 313"/>
          <p:cNvSpPr>
            <a:spLocks noChangeArrowheads="1"/>
          </p:cNvSpPr>
          <p:nvPr/>
        </p:nvSpPr>
        <p:spPr bwMode="auto">
          <a:xfrm>
            <a:off x="1582738" y="6064250"/>
            <a:ext cx="24828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/>
            <a:r>
              <a:rPr lang="en-GB" altLang="es-ES" sz="2000">
                <a:solidFill>
                  <a:srgbClr val="0028A0"/>
                </a:solidFill>
                <a:cs typeface="Times New Roman" pitchFamily="16" charset="0"/>
              </a:rPr>
              <a:t>1 cell = 100 x 100 m</a:t>
            </a:r>
          </a:p>
        </p:txBody>
      </p:sp>
      <p:sp>
        <p:nvSpPr>
          <p:cNvPr id="315" name="Rectangle 3"/>
          <p:cNvSpPr txBox="1">
            <a:spLocks noChangeArrowheads="1"/>
          </p:cNvSpPr>
          <p:nvPr/>
        </p:nvSpPr>
        <p:spPr>
          <a:xfrm>
            <a:off x="457200" y="1919288"/>
            <a:ext cx="4559300" cy="590550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Cells and vicinity</a:t>
            </a:r>
          </a:p>
        </p:txBody>
      </p:sp>
      <p:sp>
        <p:nvSpPr>
          <p:cNvPr id="316" name="Rectangle 3"/>
          <p:cNvSpPr txBox="1">
            <a:spLocks noChangeArrowheads="1"/>
          </p:cNvSpPr>
          <p:nvPr/>
        </p:nvSpPr>
        <p:spPr>
          <a:xfrm>
            <a:off x="5016500" y="1919288"/>
            <a:ext cx="4559300" cy="590550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States</a:t>
            </a:r>
          </a:p>
        </p:txBody>
      </p:sp>
      <p:pic>
        <p:nvPicPr>
          <p:cNvPr id="21511" name="Picture 4" descr="MOLAN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606675"/>
            <a:ext cx="228917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" name="316 Diagrama"/>
          <p:cNvGraphicFramePr/>
          <p:nvPr>
            <p:extLst>
              <p:ext uri="{D42A27DB-BD31-4B8C-83A1-F6EECF244321}">
                <p14:modId xmlns:p14="http://schemas.microsoft.com/office/powerpoint/2010/main" val="26111413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22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ChangeArrowheads="1"/>
          </p:cNvSpPr>
          <p:nvPr/>
        </p:nvSpPr>
        <p:spPr bwMode="auto">
          <a:xfrm>
            <a:off x="457200" y="909638"/>
            <a:ext cx="89741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hangingPunct="1"/>
            <a:r>
              <a:rPr lang="en-AU" altLang="es-ES" sz="2800" b="1">
                <a:solidFill>
                  <a:srgbClr val="FFFFFF"/>
                </a:solidFill>
                <a:latin typeface="Calibri" pitchFamily="34" charset="0"/>
              </a:rPr>
              <a:t>Generic functions to establish distance rules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19288"/>
            <a:ext cx="9118600" cy="45259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No interaction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Attraction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Repulsion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Change of interaction by distance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Strong interaction with distant neighbours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Attraction decay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Strong interaction with close neighbours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AU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Influence sphere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6111413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68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15" name="Rectangle 3"/>
          <p:cNvSpPr txBox="1">
            <a:spLocks noChangeArrowheads="1"/>
          </p:cNvSpPr>
          <p:nvPr/>
        </p:nvSpPr>
        <p:spPr>
          <a:xfrm>
            <a:off x="457200" y="1919288"/>
            <a:ext cx="4559300" cy="590550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s-ES" sz="2800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Distance</a:t>
            </a:r>
            <a:r>
              <a:rPr lang="es-ES" sz="28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rules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2844800"/>
            <a:ext cx="55245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6111413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74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42875" y="1330325"/>
            <a:ext cx="90074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3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es-ES" altLang="es-ES" sz="2800" b="1" dirty="0">
                <a:solidFill>
                  <a:schemeClr val="bg1"/>
                </a:solidFill>
                <a:latin typeface="Calibri" pitchFamily="34" charset="0"/>
              </a:rPr>
              <a:t>CONTENT</a:t>
            </a:r>
            <a:endParaRPr lang="es-ES" altLang="es-ES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4072766781"/>
              </p:ext>
            </p:extLst>
          </p:nvPr>
        </p:nvGraphicFramePr>
        <p:xfrm>
          <a:off x="2146852" y="1733550"/>
          <a:ext cx="6079918" cy="5912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47750"/>
            <a:ext cx="8229600" cy="933450"/>
          </a:xfrm>
        </p:spPr>
        <p:txBody>
          <a:bodyPr/>
          <a:lstStyle/>
          <a:p>
            <a:pPr algn="l" eaLnBrk="1" hangingPunct="1"/>
            <a:r>
              <a:rPr lang="es-ES" altLang="es-ES" sz="28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 and land use change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206375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defRPr/>
            </a:pPr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Advantages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Weaknesses of traditional models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Adaptation to spatial systems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Decentralised approach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Affinity with GIS and Remote Sensing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Detailed scales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Simultaneous attention to space, time and attributes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Dynamic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Complex models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Simplicity</a:t>
            </a:r>
          </a:p>
          <a:p>
            <a:pPr marL="742950" lvl="2" indent="-342900" eaLnBrk="1" hangingPunct="1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Visualization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13656776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95375"/>
            <a:ext cx="8229600" cy="814388"/>
          </a:xfrm>
        </p:spPr>
        <p:txBody>
          <a:bodyPr/>
          <a:lstStyle/>
          <a:p>
            <a:pPr marL="609600" indent="-609600" algn="l" eaLnBrk="1" hangingPunct="1"/>
            <a:r>
              <a:rPr lang="es-ES" altLang="es-ES" sz="28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</a:t>
            </a:r>
            <a:r>
              <a:rPr lang="es-ES" altLang="es-E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METRONAMICA</a:t>
            </a:r>
            <a:r>
              <a:rPr lang="en-US" altLang="es-E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model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8971" y="2266950"/>
            <a:ext cx="8305800" cy="45259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Developed by RIKS in partnership with JRC (European Commission)</a:t>
            </a:r>
          </a:p>
          <a:p>
            <a:pPr marL="857250" lvl="2" indent="-4572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From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Murbandy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to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Moland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Metronamica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13656776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93" y="4315030"/>
            <a:ext cx="1762125" cy="119062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4315963"/>
            <a:ext cx="42957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34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41" y="2657953"/>
            <a:ext cx="790575" cy="1009650"/>
          </a:xfrm>
          <a:prstGeom prst="rect">
            <a:avLst/>
          </a:prstGeom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47750"/>
            <a:ext cx="8229600" cy="933450"/>
          </a:xfrm>
        </p:spPr>
        <p:txBody>
          <a:bodyPr/>
          <a:lstStyle/>
          <a:p>
            <a:pPr algn="l" eaLnBrk="1" hangingPunct="1"/>
            <a:r>
              <a:rPr lang="en-US" altLang="es-ES" sz="3200" b="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Graphic </a:t>
            </a:r>
            <a:r>
              <a:rPr lang="en-US" altLang="es-ES" sz="3200" b="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description – the NASZ model</a:t>
            </a:r>
            <a:endParaRPr lang="en-US" altLang="es-ES" sz="3200" b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87363" y="166106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defRPr/>
            </a:pPr>
            <a:endParaRPr lang="en-GB" sz="2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7035257" y="2067893"/>
            <a:ext cx="2210862" cy="60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/>
            <a:r>
              <a:rPr lang="en-US" altLang="es-ES" dirty="0">
                <a:solidFill>
                  <a:srgbClr val="0028A0"/>
                </a:solidFill>
              </a:rPr>
              <a:t>Simulated </a:t>
            </a:r>
            <a:r>
              <a:rPr lang="en-US" altLang="es-ES" dirty="0" smtClean="0">
                <a:solidFill>
                  <a:srgbClr val="0028A0"/>
                </a:solidFill>
              </a:rPr>
              <a:t> land </a:t>
            </a:r>
            <a:r>
              <a:rPr lang="en-US" altLang="es-ES" dirty="0">
                <a:solidFill>
                  <a:srgbClr val="0028A0"/>
                </a:solidFill>
              </a:rPr>
              <a:t>use</a:t>
            </a:r>
          </a:p>
          <a:p>
            <a:pPr algn="ctr" eaLnBrk="0"/>
            <a:r>
              <a:rPr lang="en-US" altLang="es-ES" dirty="0">
                <a:solidFill>
                  <a:srgbClr val="0028A0"/>
                </a:solidFill>
              </a:rPr>
              <a:t>year </a:t>
            </a:r>
            <a:r>
              <a:rPr lang="en-US" altLang="es-ES" dirty="0" smtClean="0">
                <a:solidFill>
                  <a:srgbClr val="0028A0"/>
                </a:solidFill>
              </a:rPr>
              <a:t>2035</a:t>
            </a:r>
            <a:endParaRPr lang="en-GB" altLang="es-ES" dirty="0">
              <a:solidFill>
                <a:srgbClr val="0028A0"/>
              </a:solidFill>
            </a:endParaRPr>
          </a:p>
        </p:txBody>
      </p:sp>
      <p:sp>
        <p:nvSpPr>
          <p:cNvPr id="24587" name="Rectangle 326"/>
          <p:cNvSpPr>
            <a:spLocks noChangeArrowheads="1"/>
          </p:cNvSpPr>
          <p:nvPr/>
        </p:nvSpPr>
        <p:spPr bwMode="auto">
          <a:xfrm>
            <a:off x="5110627" y="6622856"/>
            <a:ext cx="10096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/>
            <a:r>
              <a:rPr lang="en-GB" altLang="es-ES" dirty="0">
                <a:solidFill>
                  <a:srgbClr val="0028A0"/>
                </a:solidFill>
              </a:rPr>
              <a:t>Suitability</a:t>
            </a:r>
          </a:p>
        </p:txBody>
      </p:sp>
      <p:sp>
        <p:nvSpPr>
          <p:cNvPr id="19" name="AutoShape 328"/>
          <p:cNvSpPr>
            <a:spLocks noChangeArrowheads="1"/>
          </p:cNvSpPr>
          <p:nvPr/>
        </p:nvSpPr>
        <p:spPr bwMode="auto">
          <a:xfrm rot="12910225">
            <a:off x="6883388" y="3491456"/>
            <a:ext cx="814388" cy="1079500"/>
          </a:xfrm>
          <a:custGeom>
            <a:avLst/>
            <a:gdLst>
              <a:gd name="G0" fmla="+- 3090298 0 0"/>
              <a:gd name="G1" fmla="+- -1408307 0 0"/>
              <a:gd name="G2" fmla="+- 3090298 0 -1408307"/>
              <a:gd name="G3" fmla="+- 10800 0 0"/>
              <a:gd name="G4" fmla="+- 0 0 309029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6 0 0"/>
              <a:gd name="G9" fmla="+- 0 0 -1408307"/>
              <a:gd name="G10" fmla="+- 7336 0 2700"/>
              <a:gd name="G11" fmla="cos G10 3090298"/>
              <a:gd name="G12" fmla="sin G10 3090298"/>
              <a:gd name="G13" fmla="cos 13500 3090298"/>
              <a:gd name="G14" fmla="sin 13500 3090298"/>
              <a:gd name="G15" fmla="+- G11 10800 0"/>
              <a:gd name="G16" fmla="+- G12 10800 0"/>
              <a:gd name="G17" fmla="+- G13 10800 0"/>
              <a:gd name="G18" fmla="+- G14 10800 0"/>
              <a:gd name="G19" fmla="*/ 7336 1 2"/>
              <a:gd name="G20" fmla="+- G19 5400 0"/>
              <a:gd name="G21" fmla="cos G20 3090298"/>
              <a:gd name="G22" fmla="sin G20 3090298"/>
              <a:gd name="G23" fmla="+- G21 10800 0"/>
              <a:gd name="G24" fmla="+- G12 G23 G22"/>
              <a:gd name="G25" fmla="+- G22 G23 G11"/>
              <a:gd name="G26" fmla="cos 10800 3090298"/>
              <a:gd name="G27" fmla="sin 10800 3090298"/>
              <a:gd name="G28" fmla="cos 7336 3090298"/>
              <a:gd name="G29" fmla="sin 7336 309029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408307"/>
              <a:gd name="G36" fmla="sin G34 -1408307"/>
              <a:gd name="G37" fmla="+/ -1408307 309029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6 G39"/>
              <a:gd name="G43" fmla="sin 7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330 w 21600"/>
              <a:gd name="T5" fmla="*/ 13198 h 21600"/>
              <a:gd name="T6" fmla="*/ 19237 w 21600"/>
              <a:gd name="T7" fmla="*/ 7478 h 21600"/>
              <a:gd name="T8" fmla="*/ 17952 w 21600"/>
              <a:gd name="T9" fmla="*/ 12429 h 21600"/>
              <a:gd name="T10" fmla="*/ 19980 w 21600"/>
              <a:gd name="T11" fmla="*/ 20698 h 21600"/>
              <a:gd name="T12" fmla="*/ 13717 w 21600"/>
              <a:gd name="T13" fmla="*/ 20462 h 21600"/>
              <a:gd name="T14" fmla="*/ 13952 w 21600"/>
              <a:gd name="T15" fmla="*/ 1419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788" y="16178"/>
                </a:moveTo>
                <a:cubicBezTo>
                  <a:pt x="17285" y="14790"/>
                  <a:pt x="18136" y="12841"/>
                  <a:pt x="18136" y="10800"/>
                </a:cubicBezTo>
                <a:cubicBezTo>
                  <a:pt x="18136" y="9880"/>
                  <a:pt x="17963" y="8968"/>
                  <a:pt x="17626" y="8112"/>
                </a:cubicBezTo>
                <a:lnTo>
                  <a:pt x="20849" y="6843"/>
                </a:lnTo>
                <a:cubicBezTo>
                  <a:pt x="21345" y="8103"/>
                  <a:pt x="21600" y="9445"/>
                  <a:pt x="21600" y="10800"/>
                </a:cubicBezTo>
                <a:cubicBezTo>
                  <a:pt x="21600" y="13805"/>
                  <a:pt x="20347" y="16674"/>
                  <a:pt x="18144" y="18718"/>
                </a:cubicBezTo>
                <a:lnTo>
                  <a:pt x="19980" y="20698"/>
                </a:lnTo>
                <a:lnTo>
                  <a:pt x="13717" y="20462"/>
                </a:lnTo>
                <a:lnTo>
                  <a:pt x="13952" y="14199"/>
                </a:lnTo>
                <a:lnTo>
                  <a:pt x="15788" y="161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icrosoft YaHei" charset="-122"/>
            </a:endParaRPr>
          </a:p>
        </p:txBody>
      </p:sp>
      <p:sp>
        <p:nvSpPr>
          <p:cNvPr id="20" name="AutoShape 329"/>
          <p:cNvSpPr>
            <a:spLocks noChangeArrowheads="1"/>
          </p:cNvSpPr>
          <p:nvPr/>
        </p:nvSpPr>
        <p:spPr bwMode="auto">
          <a:xfrm rot="6338243" flipH="1">
            <a:off x="4211625" y="2310356"/>
            <a:ext cx="765175" cy="1149350"/>
          </a:xfrm>
          <a:custGeom>
            <a:avLst/>
            <a:gdLst>
              <a:gd name="G0" fmla="+- 3090298 0 0"/>
              <a:gd name="G1" fmla="+- -1408307 0 0"/>
              <a:gd name="G2" fmla="+- 3090298 0 -1408307"/>
              <a:gd name="G3" fmla="+- 10800 0 0"/>
              <a:gd name="G4" fmla="+- 0 0 309029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6 0 0"/>
              <a:gd name="G9" fmla="+- 0 0 -1408307"/>
              <a:gd name="G10" fmla="+- 7336 0 2700"/>
              <a:gd name="G11" fmla="cos G10 3090298"/>
              <a:gd name="G12" fmla="sin G10 3090298"/>
              <a:gd name="G13" fmla="cos 13500 3090298"/>
              <a:gd name="G14" fmla="sin 13500 3090298"/>
              <a:gd name="G15" fmla="+- G11 10800 0"/>
              <a:gd name="G16" fmla="+- G12 10800 0"/>
              <a:gd name="G17" fmla="+- G13 10800 0"/>
              <a:gd name="G18" fmla="+- G14 10800 0"/>
              <a:gd name="G19" fmla="*/ 7336 1 2"/>
              <a:gd name="G20" fmla="+- G19 5400 0"/>
              <a:gd name="G21" fmla="cos G20 3090298"/>
              <a:gd name="G22" fmla="sin G20 3090298"/>
              <a:gd name="G23" fmla="+- G21 10800 0"/>
              <a:gd name="G24" fmla="+- G12 G23 G22"/>
              <a:gd name="G25" fmla="+- G22 G23 G11"/>
              <a:gd name="G26" fmla="cos 10800 3090298"/>
              <a:gd name="G27" fmla="sin 10800 3090298"/>
              <a:gd name="G28" fmla="cos 7336 3090298"/>
              <a:gd name="G29" fmla="sin 7336 309029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408307"/>
              <a:gd name="G36" fmla="sin G34 -1408307"/>
              <a:gd name="G37" fmla="+/ -1408307 309029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6 G39"/>
              <a:gd name="G43" fmla="sin 7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330 w 21600"/>
              <a:gd name="T5" fmla="*/ 13198 h 21600"/>
              <a:gd name="T6" fmla="*/ 19237 w 21600"/>
              <a:gd name="T7" fmla="*/ 7478 h 21600"/>
              <a:gd name="T8" fmla="*/ 17952 w 21600"/>
              <a:gd name="T9" fmla="*/ 12429 h 21600"/>
              <a:gd name="T10" fmla="*/ 19980 w 21600"/>
              <a:gd name="T11" fmla="*/ 20698 h 21600"/>
              <a:gd name="T12" fmla="*/ 13717 w 21600"/>
              <a:gd name="T13" fmla="*/ 20462 h 21600"/>
              <a:gd name="T14" fmla="*/ 13952 w 21600"/>
              <a:gd name="T15" fmla="*/ 1419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788" y="16178"/>
                </a:moveTo>
                <a:cubicBezTo>
                  <a:pt x="17285" y="14790"/>
                  <a:pt x="18136" y="12841"/>
                  <a:pt x="18136" y="10800"/>
                </a:cubicBezTo>
                <a:cubicBezTo>
                  <a:pt x="18136" y="9880"/>
                  <a:pt x="17963" y="8968"/>
                  <a:pt x="17626" y="8112"/>
                </a:cubicBezTo>
                <a:lnTo>
                  <a:pt x="20849" y="6843"/>
                </a:lnTo>
                <a:cubicBezTo>
                  <a:pt x="21345" y="8103"/>
                  <a:pt x="21600" y="9445"/>
                  <a:pt x="21600" y="10800"/>
                </a:cubicBezTo>
                <a:cubicBezTo>
                  <a:pt x="21600" y="13805"/>
                  <a:pt x="20347" y="16674"/>
                  <a:pt x="18144" y="18718"/>
                </a:cubicBezTo>
                <a:lnTo>
                  <a:pt x="19980" y="20698"/>
                </a:lnTo>
                <a:lnTo>
                  <a:pt x="13717" y="20462"/>
                </a:lnTo>
                <a:lnTo>
                  <a:pt x="13952" y="14199"/>
                </a:lnTo>
                <a:lnTo>
                  <a:pt x="15788" y="161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icrosoft YaHei" charset="-122"/>
            </a:endParaRPr>
          </a:p>
        </p:txBody>
      </p:sp>
      <p:sp>
        <p:nvSpPr>
          <p:cNvPr id="21" name="AutoShape 330"/>
          <p:cNvSpPr>
            <a:spLocks noChangeArrowheads="1"/>
          </p:cNvSpPr>
          <p:nvPr/>
        </p:nvSpPr>
        <p:spPr bwMode="auto">
          <a:xfrm rot="1345911" flipH="1">
            <a:off x="2454263" y="3150143"/>
            <a:ext cx="812800" cy="1079500"/>
          </a:xfrm>
          <a:custGeom>
            <a:avLst/>
            <a:gdLst>
              <a:gd name="G0" fmla="+- 3090298 0 0"/>
              <a:gd name="G1" fmla="+- -1408307 0 0"/>
              <a:gd name="G2" fmla="+- 3090298 0 -1408307"/>
              <a:gd name="G3" fmla="+- 10800 0 0"/>
              <a:gd name="G4" fmla="+- 0 0 309029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6 0 0"/>
              <a:gd name="G9" fmla="+- 0 0 -1408307"/>
              <a:gd name="G10" fmla="+- 7336 0 2700"/>
              <a:gd name="G11" fmla="cos G10 3090298"/>
              <a:gd name="G12" fmla="sin G10 3090298"/>
              <a:gd name="G13" fmla="cos 13500 3090298"/>
              <a:gd name="G14" fmla="sin 13500 3090298"/>
              <a:gd name="G15" fmla="+- G11 10800 0"/>
              <a:gd name="G16" fmla="+- G12 10800 0"/>
              <a:gd name="G17" fmla="+- G13 10800 0"/>
              <a:gd name="G18" fmla="+- G14 10800 0"/>
              <a:gd name="G19" fmla="*/ 7336 1 2"/>
              <a:gd name="G20" fmla="+- G19 5400 0"/>
              <a:gd name="G21" fmla="cos G20 3090298"/>
              <a:gd name="G22" fmla="sin G20 3090298"/>
              <a:gd name="G23" fmla="+- G21 10800 0"/>
              <a:gd name="G24" fmla="+- G12 G23 G22"/>
              <a:gd name="G25" fmla="+- G22 G23 G11"/>
              <a:gd name="G26" fmla="cos 10800 3090298"/>
              <a:gd name="G27" fmla="sin 10800 3090298"/>
              <a:gd name="G28" fmla="cos 7336 3090298"/>
              <a:gd name="G29" fmla="sin 7336 309029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408307"/>
              <a:gd name="G36" fmla="sin G34 -1408307"/>
              <a:gd name="G37" fmla="+/ -1408307 309029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6 G39"/>
              <a:gd name="G43" fmla="sin 7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330 w 21600"/>
              <a:gd name="T5" fmla="*/ 13198 h 21600"/>
              <a:gd name="T6" fmla="*/ 19237 w 21600"/>
              <a:gd name="T7" fmla="*/ 7478 h 21600"/>
              <a:gd name="T8" fmla="*/ 17952 w 21600"/>
              <a:gd name="T9" fmla="*/ 12429 h 21600"/>
              <a:gd name="T10" fmla="*/ 19980 w 21600"/>
              <a:gd name="T11" fmla="*/ 20698 h 21600"/>
              <a:gd name="T12" fmla="*/ 13717 w 21600"/>
              <a:gd name="T13" fmla="*/ 20462 h 21600"/>
              <a:gd name="T14" fmla="*/ 13952 w 21600"/>
              <a:gd name="T15" fmla="*/ 1419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788" y="16178"/>
                </a:moveTo>
                <a:cubicBezTo>
                  <a:pt x="17285" y="14790"/>
                  <a:pt x="18136" y="12841"/>
                  <a:pt x="18136" y="10800"/>
                </a:cubicBezTo>
                <a:cubicBezTo>
                  <a:pt x="18136" y="9880"/>
                  <a:pt x="17963" y="8968"/>
                  <a:pt x="17626" y="8112"/>
                </a:cubicBezTo>
                <a:lnTo>
                  <a:pt x="20849" y="6843"/>
                </a:lnTo>
                <a:cubicBezTo>
                  <a:pt x="21345" y="8103"/>
                  <a:pt x="21600" y="9445"/>
                  <a:pt x="21600" y="10800"/>
                </a:cubicBezTo>
                <a:cubicBezTo>
                  <a:pt x="21600" y="13805"/>
                  <a:pt x="20347" y="16674"/>
                  <a:pt x="18144" y="18718"/>
                </a:cubicBezTo>
                <a:lnTo>
                  <a:pt x="19980" y="20698"/>
                </a:lnTo>
                <a:lnTo>
                  <a:pt x="13717" y="20462"/>
                </a:lnTo>
                <a:lnTo>
                  <a:pt x="13952" y="14199"/>
                </a:lnTo>
                <a:lnTo>
                  <a:pt x="15788" y="161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icrosoft YaHei" charset="-122"/>
            </a:endParaRPr>
          </a:p>
        </p:txBody>
      </p:sp>
      <p:sp>
        <p:nvSpPr>
          <p:cNvPr id="22" name="AutoShape 331"/>
          <p:cNvSpPr>
            <a:spLocks noChangeArrowheads="1"/>
          </p:cNvSpPr>
          <p:nvPr/>
        </p:nvSpPr>
        <p:spPr bwMode="auto">
          <a:xfrm rot="19350688" flipH="1">
            <a:off x="2668367" y="4926377"/>
            <a:ext cx="814387" cy="1079500"/>
          </a:xfrm>
          <a:custGeom>
            <a:avLst/>
            <a:gdLst>
              <a:gd name="G0" fmla="+- 3090298 0 0"/>
              <a:gd name="G1" fmla="+- -1408307 0 0"/>
              <a:gd name="G2" fmla="+- 3090298 0 -1408307"/>
              <a:gd name="G3" fmla="+- 10800 0 0"/>
              <a:gd name="G4" fmla="+- 0 0 309029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6 0 0"/>
              <a:gd name="G9" fmla="+- 0 0 -1408307"/>
              <a:gd name="G10" fmla="+- 7336 0 2700"/>
              <a:gd name="G11" fmla="cos G10 3090298"/>
              <a:gd name="G12" fmla="sin G10 3090298"/>
              <a:gd name="G13" fmla="cos 13500 3090298"/>
              <a:gd name="G14" fmla="sin 13500 3090298"/>
              <a:gd name="G15" fmla="+- G11 10800 0"/>
              <a:gd name="G16" fmla="+- G12 10800 0"/>
              <a:gd name="G17" fmla="+- G13 10800 0"/>
              <a:gd name="G18" fmla="+- G14 10800 0"/>
              <a:gd name="G19" fmla="*/ 7336 1 2"/>
              <a:gd name="G20" fmla="+- G19 5400 0"/>
              <a:gd name="G21" fmla="cos G20 3090298"/>
              <a:gd name="G22" fmla="sin G20 3090298"/>
              <a:gd name="G23" fmla="+- G21 10800 0"/>
              <a:gd name="G24" fmla="+- G12 G23 G22"/>
              <a:gd name="G25" fmla="+- G22 G23 G11"/>
              <a:gd name="G26" fmla="cos 10800 3090298"/>
              <a:gd name="G27" fmla="sin 10800 3090298"/>
              <a:gd name="G28" fmla="cos 7336 3090298"/>
              <a:gd name="G29" fmla="sin 7336 309029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408307"/>
              <a:gd name="G36" fmla="sin G34 -1408307"/>
              <a:gd name="G37" fmla="+/ -1408307 309029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6 G39"/>
              <a:gd name="G43" fmla="sin 7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330 w 21600"/>
              <a:gd name="T5" fmla="*/ 13198 h 21600"/>
              <a:gd name="T6" fmla="*/ 19237 w 21600"/>
              <a:gd name="T7" fmla="*/ 7478 h 21600"/>
              <a:gd name="T8" fmla="*/ 17952 w 21600"/>
              <a:gd name="T9" fmla="*/ 12429 h 21600"/>
              <a:gd name="T10" fmla="*/ 19980 w 21600"/>
              <a:gd name="T11" fmla="*/ 20698 h 21600"/>
              <a:gd name="T12" fmla="*/ 13717 w 21600"/>
              <a:gd name="T13" fmla="*/ 20462 h 21600"/>
              <a:gd name="T14" fmla="*/ 13952 w 21600"/>
              <a:gd name="T15" fmla="*/ 1419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788" y="16178"/>
                </a:moveTo>
                <a:cubicBezTo>
                  <a:pt x="17285" y="14790"/>
                  <a:pt x="18136" y="12841"/>
                  <a:pt x="18136" y="10800"/>
                </a:cubicBezTo>
                <a:cubicBezTo>
                  <a:pt x="18136" y="9880"/>
                  <a:pt x="17963" y="8968"/>
                  <a:pt x="17626" y="8112"/>
                </a:cubicBezTo>
                <a:lnTo>
                  <a:pt x="20849" y="6843"/>
                </a:lnTo>
                <a:cubicBezTo>
                  <a:pt x="21345" y="8103"/>
                  <a:pt x="21600" y="9445"/>
                  <a:pt x="21600" y="10800"/>
                </a:cubicBezTo>
                <a:cubicBezTo>
                  <a:pt x="21600" y="13805"/>
                  <a:pt x="20347" y="16674"/>
                  <a:pt x="18144" y="18718"/>
                </a:cubicBezTo>
                <a:lnTo>
                  <a:pt x="19980" y="20698"/>
                </a:lnTo>
                <a:lnTo>
                  <a:pt x="13717" y="20462"/>
                </a:lnTo>
                <a:lnTo>
                  <a:pt x="13952" y="14199"/>
                </a:lnTo>
                <a:lnTo>
                  <a:pt x="15788" y="161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icrosoft YaHei" charset="-122"/>
            </a:endParaRPr>
          </a:p>
        </p:txBody>
      </p:sp>
      <p:sp>
        <p:nvSpPr>
          <p:cNvPr id="23" name="AutoShape 332"/>
          <p:cNvSpPr>
            <a:spLocks noChangeArrowheads="1"/>
          </p:cNvSpPr>
          <p:nvPr/>
        </p:nvSpPr>
        <p:spPr bwMode="auto">
          <a:xfrm rot="16200000" flipH="1">
            <a:off x="4058430" y="5306294"/>
            <a:ext cx="765175" cy="1150938"/>
          </a:xfrm>
          <a:custGeom>
            <a:avLst/>
            <a:gdLst>
              <a:gd name="G0" fmla="+- 3090298 0 0"/>
              <a:gd name="G1" fmla="+- -1408307 0 0"/>
              <a:gd name="G2" fmla="+- 3090298 0 -1408307"/>
              <a:gd name="G3" fmla="+- 10800 0 0"/>
              <a:gd name="G4" fmla="+- 0 0 309029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6 0 0"/>
              <a:gd name="G9" fmla="+- 0 0 -1408307"/>
              <a:gd name="G10" fmla="+- 7336 0 2700"/>
              <a:gd name="G11" fmla="cos G10 3090298"/>
              <a:gd name="G12" fmla="sin G10 3090298"/>
              <a:gd name="G13" fmla="cos 13500 3090298"/>
              <a:gd name="G14" fmla="sin 13500 3090298"/>
              <a:gd name="G15" fmla="+- G11 10800 0"/>
              <a:gd name="G16" fmla="+- G12 10800 0"/>
              <a:gd name="G17" fmla="+- G13 10800 0"/>
              <a:gd name="G18" fmla="+- G14 10800 0"/>
              <a:gd name="G19" fmla="*/ 7336 1 2"/>
              <a:gd name="G20" fmla="+- G19 5400 0"/>
              <a:gd name="G21" fmla="cos G20 3090298"/>
              <a:gd name="G22" fmla="sin G20 3090298"/>
              <a:gd name="G23" fmla="+- G21 10800 0"/>
              <a:gd name="G24" fmla="+- G12 G23 G22"/>
              <a:gd name="G25" fmla="+- G22 G23 G11"/>
              <a:gd name="G26" fmla="cos 10800 3090298"/>
              <a:gd name="G27" fmla="sin 10800 3090298"/>
              <a:gd name="G28" fmla="cos 7336 3090298"/>
              <a:gd name="G29" fmla="sin 7336 309029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408307"/>
              <a:gd name="G36" fmla="sin G34 -1408307"/>
              <a:gd name="G37" fmla="+/ -1408307 309029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6 G39"/>
              <a:gd name="G43" fmla="sin 7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330 w 21600"/>
              <a:gd name="T5" fmla="*/ 13198 h 21600"/>
              <a:gd name="T6" fmla="*/ 19237 w 21600"/>
              <a:gd name="T7" fmla="*/ 7478 h 21600"/>
              <a:gd name="T8" fmla="*/ 17952 w 21600"/>
              <a:gd name="T9" fmla="*/ 12429 h 21600"/>
              <a:gd name="T10" fmla="*/ 19980 w 21600"/>
              <a:gd name="T11" fmla="*/ 20698 h 21600"/>
              <a:gd name="T12" fmla="*/ 13717 w 21600"/>
              <a:gd name="T13" fmla="*/ 20462 h 21600"/>
              <a:gd name="T14" fmla="*/ 13952 w 21600"/>
              <a:gd name="T15" fmla="*/ 1419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788" y="16178"/>
                </a:moveTo>
                <a:cubicBezTo>
                  <a:pt x="17285" y="14790"/>
                  <a:pt x="18136" y="12841"/>
                  <a:pt x="18136" y="10800"/>
                </a:cubicBezTo>
                <a:cubicBezTo>
                  <a:pt x="18136" y="9880"/>
                  <a:pt x="17963" y="8968"/>
                  <a:pt x="17626" y="8112"/>
                </a:cubicBezTo>
                <a:lnTo>
                  <a:pt x="20849" y="6843"/>
                </a:lnTo>
                <a:cubicBezTo>
                  <a:pt x="21345" y="8103"/>
                  <a:pt x="21600" y="9445"/>
                  <a:pt x="21600" y="10800"/>
                </a:cubicBezTo>
                <a:cubicBezTo>
                  <a:pt x="21600" y="13805"/>
                  <a:pt x="20347" y="16674"/>
                  <a:pt x="18144" y="18718"/>
                </a:cubicBezTo>
                <a:lnTo>
                  <a:pt x="19980" y="20698"/>
                </a:lnTo>
                <a:lnTo>
                  <a:pt x="13717" y="20462"/>
                </a:lnTo>
                <a:lnTo>
                  <a:pt x="13952" y="14199"/>
                </a:lnTo>
                <a:lnTo>
                  <a:pt x="15788" y="161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icrosoft YaHei" charset="-122"/>
            </a:endParaRPr>
          </a:p>
        </p:txBody>
      </p:sp>
      <p:sp>
        <p:nvSpPr>
          <p:cNvPr id="24594" name="Rectangle 333"/>
          <p:cNvSpPr>
            <a:spLocks noChangeArrowheads="1"/>
          </p:cNvSpPr>
          <p:nvPr/>
        </p:nvSpPr>
        <p:spPr bwMode="auto">
          <a:xfrm>
            <a:off x="5337163" y="3975643"/>
            <a:ext cx="160338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/>
            <a:endParaRPr lang="es-ES" altLang="es-ES" i="1">
              <a:solidFill>
                <a:srgbClr val="0028A0"/>
              </a:solidFill>
            </a:endParaRPr>
          </a:p>
        </p:txBody>
      </p:sp>
      <p:sp>
        <p:nvSpPr>
          <p:cNvPr id="24601" name="1 Flecha abajo"/>
          <p:cNvSpPr>
            <a:spLocks noChangeArrowheads="1"/>
          </p:cNvSpPr>
          <p:nvPr/>
        </p:nvSpPr>
        <p:spPr bwMode="auto">
          <a:xfrm>
            <a:off x="8150213" y="4607468"/>
            <a:ext cx="187325" cy="787400"/>
          </a:xfrm>
          <a:prstGeom prst="downArrow">
            <a:avLst>
              <a:gd name="adj1" fmla="val 50000"/>
              <a:gd name="adj2" fmla="val 4987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24606" name="Rectangle 5"/>
          <p:cNvSpPr>
            <a:spLocks noChangeArrowheads="1"/>
          </p:cNvSpPr>
          <p:nvPr/>
        </p:nvSpPr>
        <p:spPr bwMode="auto">
          <a:xfrm>
            <a:off x="8562963" y="4790031"/>
            <a:ext cx="1068388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/>
            <a:r>
              <a:rPr lang="en-US" altLang="es-ES">
                <a:solidFill>
                  <a:srgbClr val="0028A0"/>
                </a:solidFill>
              </a:rPr>
              <a:t>Derived</a:t>
            </a:r>
          </a:p>
          <a:p>
            <a:pPr algn="ctr" eaLnBrk="0"/>
            <a:r>
              <a:rPr lang="en-US" altLang="es-ES">
                <a:solidFill>
                  <a:srgbClr val="0028A0"/>
                </a:solidFill>
              </a:rPr>
              <a:t>products</a:t>
            </a:r>
            <a:endParaRPr lang="en-GB" altLang="es-ES">
              <a:solidFill>
                <a:srgbClr val="0028A0"/>
              </a:solidFill>
            </a:endParaRPr>
          </a:p>
        </p:txBody>
      </p:sp>
      <p:sp>
        <p:nvSpPr>
          <p:cNvPr id="3" name="2 Elipse"/>
          <p:cNvSpPr/>
          <p:nvPr/>
        </p:nvSpPr>
        <p:spPr bwMode="auto">
          <a:xfrm>
            <a:off x="7113576" y="2764381"/>
            <a:ext cx="2054225" cy="2054225"/>
          </a:xfrm>
          <a:prstGeom prst="ellipse">
            <a:avLst/>
          </a:prstGeom>
          <a:noFill/>
          <a:ln w="254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icrosoft YaHei" charset="-122"/>
            </a:endParaRPr>
          </a:p>
        </p:txBody>
      </p:sp>
      <p:graphicFrame>
        <p:nvGraphicFramePr>
          <p:cNvPr id="342" name="341 Diagrama"/>
          <p:cNvGraphicFramePr/>
          <p:nvPr>
            <p:extLst>
              <p:ext uri="{D42A27DB-BD31-4B8C-83A1-F6EECF244321}">
                <p14:modId xmlns:p14="http://schemas.microsoft.com/office/powerpoint/2010/main" val="1613656776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343"/>
          <p:cNvSpPr>
            <a:spLocks noChangeArrowheads="1"/>
          </p:cNvSpPr>
          <p:nvPr/>
        </p:nvSpPr>
        <p:spPr bwMode="auto">
          <a:xfrm>
            <a:off x="0" y="0"/>
            <a:ext cx="100774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60" y="5374989"/>
            <a:ext cx="933450" cy="13335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41" y="2505553"/>
            <a:ext cx="790575" cy="1009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98" y="4294729"/>
            <a:ext cx="733425" cy="990600"/>
          </a:xfrm>
          <a:prstGeom prst="rect">
            <a:avLst/>
          </a:prstGeom>
        </p:spPr>
      </p:pic>
      <p:sp>
        <p:nvSpPr>
          <p:cNvPr id="348" name="Rectangle 8"/>
          <p:cNvSpPr>
            <a:spLocks noChangeArrowheads="1"/>
          </p:cNvSpPr>
          <p:nvPr/>
        </p:nvSpPr>
        <p:spPr bwMode="auto">
          <a:xfrm>
            <a:off x="641846" y="4567652"/>
            <a:ext cx="1441420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/>
            <a:r>
              <a:rPr lang="en-US" altLang="es-ES" dirty="0" smtClean="0">
                <a:solidFill>
                  <a:srgbClr val="0028A0"/>
                </a:solidFill>
              </a:rPr>
              <a:t>Accessibility</a:t>
            </a:r>
            <a:endParaRPr lang="en-GB" altLang="es-ES" dirty="0">
              <a:solidFill>
                <a:srgbClr val="0028A0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88" y="5519054"/>
            <a:ext cx="779463" cy="1093413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63" y="3215036"/>
            <a:ext cx="790575" cy="1009650"/>
          </a:xfrm>
          <a:prstGeom prst="rect">
            <a:avLst/>
          </a:prstGeom>
        </p:spPr>
      </p:pic>
      <p:pic>
        <p:nvPicPr>
          <p:cNvPr id="352" name="35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38" y="5438260"/>
            <a:ext cx="790575" cy="1009650"/>
          </a:xfrm>
          <a:prstGeom prst="rect">
            <a:avLst/>
          </a:prstGeom>
        </p:spPr>
      </p:pic>
      <p:pic>
        <p:nvPicPr>
          <p:cNvPr id="353" name="35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87" y="5682206"/>
            <a:ext cx="790575" cy="1009650"/>
          </a:xfrm>
          <a:prstGeom prst="rect">
            <a:avLst/>
          </a:prstGeom>
        </p:spPr>
      </p:pic>
      <p:pic>
        <p:nvPicPr>
          <p:cNvPr id="354" name="35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647" y="5842542"/>
            <a:ext cx="790575" cy="1009650"/>
          </a:xfrm>
          <a:prstGeom prst="rect">
            <a:avLst/>
          </a:prstGeom>
        </p:spPr>
      </p:pic>
      <p:pic>
        <p:nvPicPr>
          <p:cNvPr id="355" name="35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56" y="6070923"/>
            <a:ext cx="790575" cy="100965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93" y="4125662"/>
            <a:ext cx="745920" cy="1114492"/>
          </a:xfrm>
          <a:prstGeom prst="rect">
            <a:avLst/>
          </a:prstGeom>
        </p:spPr>
      </p:pic>
      <p:sp>
        <p:nvSpPr>
          <p:cNvPr id="357" name="AutoShape 327"/>
          <p:cNvSpPr>
            <a:spLocks noChangeArrowheads="1"/>
          </p:cNvSpPr>
          <p:nvPr/>
        </p:nvSpPr>
        <p:spPr bwMode="auto">
          <a:xfrm rot="14193291" flipH="1">
            <a:off x="5527802" y="5014759"/>
            <a:ext cx="814387" cy="1081087"/>
          </a:xfrm>
          <a:custGeom>
            <a:avLst/>
            <a:gdLst>
              <a:gd name="G0" fmla="+- 3090298 0 0"/>
              <a:gd name="G1" fmla="+- -1408307 0 0"/>
              <a:gd name="G2" fmla="+- 3090298 0 -1408307"/>
              <a:gd name="G3" fmla="+- 10800 0 0"/>
              <a:gd name="G4" fmla="+- 0 0 309029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6 0 0"/>
              <a:gd name="G9" fmla="+- 0 0 -1408307"/>
              <a:gd name="G10" fmla="+- 7336 0 2700"/>
              <a:gd name="G11" fmla="cos G10 3090298"/>
              <a:gd name="G12" fmla="sin G10 3090298"/>
              <a:gd name="G13" fmla="cos 13500 3090298"/>
              <a:gd name="G14" fmla="sin 13500 3090298"/>
              <a:gd name="G15" fmla="+- G11 10800 0"/>
              <a:gd name="G16" fmla="+- G12 10800 0"/>
              <a:gd name="G17" fmla="+- G13 10800 0"/>
              <a:gd name="G18" fmla="+- G14 10800 0"/>
              <a:gd name="G19" fmla="*/ 7336 1 2"/>
              <a:gd name="G20" fmla="+- G19 5400 0"/>
              <a:gd name="G21" fmla="cos G20 3090298"/>
              <a:gd name="G22" fmla="sin G20 3090298"/>
              <a:gd name="G23" fmla="+- G21 10800 0"/>
              <a:gd name="G24" fmla="+- G12 G23 G22"/>
              <a:gd name="G25" fmla="+- G22 G23 G11"/>
              <a:gd name="G26" fmla="cos 10800 3090298"/>
              <a:gd name="G27" fmla="sin 10800 3090298"/>
              <a:gd name="G28" fmla="cos 7336 3090298"/>
              <a:gd name="G29" fmla="sin 7336 309029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408307"/>
              <a:gd name="G36" fmla="sin G34 -1408307"/>
              <a:gd name="G37" fmla="+/ -1408307 309029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6 G39"/>
              <a:gd name="G43" fmla="sin 7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330 w 21600"/>
              <a:gd name="T5" fmla="*/ 13198 h 21600"/>
              <a:gd name="T6" fmla="*/ 19237 w 21600"/>
              <a:gd name="T7" fmla="*/ 7478 h 21600"/>
              <a:gd name="T8" fmla="*/ 17952 w 21600"/>
              <a:gd name="T9" fmla="*/ 12429 h 21600"/>
              <a:gd name="T10" fmla="*/ 19980 w 21600"/>
              <a:gd name="T11" fmla="*/ 20698 h 21600"/>
              <a:gd name="T12" fmla="*/ 13717 w 21600"/>
              <a:gd name="T13" fmla="*/ 20462 h 21600"/>
              <a:gd name="T14" fmla="*/ 13952 w 21600"/>
              <a:gd name="T15" fmla="*/ 1419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788" y="16178"/>
                </a:moveTo>
                <a:cubicBezTo>
                  <a:pt x="17285" y="14790"/>
                  <a:pt x="18136" y="12841"/>
                  <a:pt x="18136" y="10800"/>
                </a:cubicBezTo>
                <a:cubicBezTo>
                  <a:pt x="18136" y="9880"/>
                  <a:pt x="17963" y="8968"/>
                  <a:pt x="17626" y="8112"/>
                </a:cubicBezTo>
                <a:lnTo>
                  <a:pt x="20849" y="6843"/>
                </a:lnTo>
                <a:cubicBezTo>
                  <a:pt x="21345" y="8103"/>
                  <a:pt x="21600" y="9445"/>
                  <a:pt x="21600" y="10800"/>
                </a:cubicBezTo>
                <a:cubicBezTo>
                  <a:pt x="21600" y="13805"/>
                  <a:pt x="20347" y="16674"/>
                  <a:pt x="18144" y="18718"/>
                </a:cubicBezTo>
                <a:lnTo>
                  <a:pt x="19980" y="20698"/>
                </a:lnTo>
                <a:lnTo>
                  <a:pt x="13717" y="20462"/>
                </a:lnTo>
                <a:lnTo>
                  <a:pt x="13952" y="14199"/>
                </a:lnTo>
                <a:lnTo>
                  <a:pt x="15788" y="161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icrosoft YaHei" charset="-122"/>
            </a:endParaRPr>
          </a:p>
        </p:txBody>
      </p:sp>
      <p:grpSp>
        <p:nvGrpSpPr>
          <p:cNvPr id="358" name="Group 4"/>
          <p:cNvGrpSpPr>
            <a:grpSpLocks noChangeAspect="1"/>
          </p:cNvGrpSpPr>
          <p:nvPr/>
        </p:nvGrpSpPr>
        <p:grpSpPr bwMode="auto">
          <a:xfrm>
            <a:off x="2868469" y="2248596"/>
            <a:ext cx="964010" cy="1048465"/>
            <a:chOff x="2880" y="1200"/>
            <a:chExt cx="1958" cy="1959"/>
          </a:xfrm>
        </p:grpSpPr>
        <p:grpSp>
          <p:nvGrpSpPr>
            <p:cNvPr id="359" name="Group 5"/>
            <p:cNvGrpSpPr>
              <a:grpSpLocks noChangeAspect="1"/>
            </p:cNvGrpSpPr>
            <p:nvPr/>
          </p:nvGrpSpPr>
          <p:grpSpPr bwMode="auto">
            <a:xfrm>
              <a:off x="3455" y="1200"/>
              <a:ext cx="346" cy="115"/>
              <a:chOff x="3455" y="1200"/>
              <a:chExt cx="346" cy="115"/>
            </a:xfrm>
          </p:grpSpPr>
          <p:sp>
            <p:nvSpPr>
              <p:cNvPr id="663" name="Rectangle 6"/>
              <p:cNvSpPr>
                <a:spLocks noChangeAspect="1" noChangeArrowheads="1"/>
              </p:cNvSpPr>
              <p:nvPr/>
            </p:nvSpPr>
            <p:spPr bwMode="auto">
              <a:xfrm>
                <a:off x="3455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64" name="Rectangle 7"/>
              <p:cNvSpPr>
                <a:spLocks noChangeAspect="1" noChangeArrowheads="1"/>
              </p:cNvSpPr>
              <p:nvPr/>
            </p:nvSpPr>
            <p:spPr bwMode="auto">
              <a:xfrm>
                <a:off x="3571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65" name="Rectangle 8"/>
              <p:cNvSpPr>
                <a:spLocks noChangeAspect="1" noChangeArrowheads="1"/>
              </p:cNvSpPr>
              <p:nvPr/>
            </p:nvSpPr>
            <p:spPr bwMode="auto">
              <a:xfrm>
                <a:off x="3686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60" name="Group 9"/>
            <p:cNvGrpSpPr>
              <a:grpSpLocks noChangeAspect="1"/>
            </p:cNvGrpSpPr>
            <p:nvPr/>
          </p:nvGrpSpPr>
          <p:grpSpPr bwMode="auto">
            <a:xfrm>
              <a:off x="3916" y="1200"/>
              <a:ext cx="922" cy="115"/>
              <a:chOff x="3916" y="1200"/>
              <a:chExt cx="922" cy="115"/>
            </a:xfrm>
          </p:grpSpPr>
          <p:sp>
            <p:nvSpPr>
              <p:cNvPr id="655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916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56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4031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57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4147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58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4262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59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4377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60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4492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61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607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62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4723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61" name="Group 18"/>
            <p:cNvGrpSpPr>
              <a:grpSpLocks noChangeAspect="1"/>
            </p:cNvGrpSpPr>
            <p:nvPr/>
          </p:nvGrpSpPr>
          <p:grpSpPr bwMode="auto">
            <a:xfrm>
              <a:off x="2880" y="1200"/>
              <a:ext cx="575" cy="230"/>
              <a:chOff x="2880" y="1200"/>
              <a:chExt cx="575" cy="230"/>
            </a:xfrm>
          </p:grpSpPr>
          <p:sp>
            <p:nvSpPr>
              <p:cNvPr id="645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880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46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2995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47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110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4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225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49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340" y="120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50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880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51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995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52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3110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53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3225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54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3340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62" name="Group 29"/>
            <p:cNvGrpSpPr>
              <a:grpSpLocks noChangeAspect="1"/>
            </p:cNvGrpSpPr>
            <p:nvPr/>
          </p:nvGrpSpPr>
          <p:grpSpPr bwMode="auto">
            <a:xfrm>
              <a:off x="4262" y="1315"/>
              <a:ext cx="576" cy="115"/>
              <a:chOff x="4262" y="1315"/>
              <a:chExt cx="576" cy="115"/>
            </a:xfrm>
          </p:grpSpPr>
          <p:sp>
            <p:nvSpPr>
              <p:cNvPr id="64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4262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41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4377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42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4492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43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4607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44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4723" y="131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sp>
          <p:nvSpPr>
            <p:cNvPr id="363" name="Rectangle 35"/>
            <p:cNvSpPr>
              <a:spLocks noChangeAspect="1" noChangeArrowheads="1"/>
            </p:cNvSpPr>
            <p:nvPr/>
          </p:nvSpPr>
          <p:spPr bwMode="auto">
            <a:xfrm>
              <a:off x="2880" y="143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64" name="Rectangle 36"/>
            <p:cNvSpPr>
              <a:spLocks noChangeAspect="1" noChangeArrowheads="1"/>
            </p:cNvSpPr>
            <p:nvPr/>
          </p:nvSpPr>
          <p:spPr bwMode="auto">
            <a:xfrm>
              <a:off x="2995" y="143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65" name="Rectangle 37"/>
            <p:cNvSpPr>
              <a:spLocks noChangeAspect="1" noChangeArrowheads="1"/>
            </p:cNvSpPr>
            <p:nvPr/>
          </p:nvSpPr>
          <p:spPr bwMode="auto">
            <a:xfrm>
              <a:off x="3110" y="143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grpSp>
          <p:nvGrpSpPr>
            <p:cNvPr id="366" name="Group 38"/>
            <p:cNvGrpSpPr>
              <a:grpSpLocks noChangeAspect="1"/>
            </p:cNvGrpSpPr>
            <p:nvPr/>
          </p:nvGrpSpPr>
          <p:grpSpPr bwMode="auto">
            <a:xfrm>
              <a:off x="4492" y="1430"/>
              <a:ext cx="346" cy="115"/>
              <a:chOff x="4492" y="1430"/>
              <a:chExt cx="346" cy="115"/>
            </a:xfrm>
          </p:grpSpPr>
          <p:sp>
            <p:nvSpPr>
              <p:cNvPr id="637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4492" y="143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38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4607" y="143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39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4723" y="143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sp>
          <p:nvSpPr>
            <p:cNvPr id="367" name="Rectangle 42"/>
            <p:cNvSpPr>
              <a:spLocks noChangeAspect="1" noChangeArrowheads="1"/>
            </p:cNvSpPr>
            <p:nvPr/>
          </p:nvSpPr>
          <p:spPr bwMode="auto">
            <a:xfrm>
              <a:off x="2880" y="1545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68" name="Rectangle 43"/>
            <p:cNvSpPr>
              <a:spLocks noChangeAspect="1" noChangeArrowheads="1"/>
            </p:cNvSpPr>
            <p:nvPr/>
          </p:nvSpPr>
          <p:spPr bwMode="auto">
            <a:xfrm>
              <a:off x="2995" y="1545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69" name="Rectangle 44"/>
            <p:cNvSpPr>
              <a:spLocks noChangeAspect="1" noChangeArrowheads="1"/>
            </p:cNvSpPr>
            <p:nvPr/>
          </p:nvSpPr>
          <p:spPr bwMode="auto">
            <a:xfrm>
              <a:off x="2880" y="166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70" name="Rectangle 45"/>
            <p:cNvSpPr>
              <a:spLocks noChangeAspect="1" noChangeArrowheads="1"/>
            </p:cNvSpPr>
            <p:nvPr/>
          </p:nvSpPr>
          <p:spPr bwMode="auto">
            <a:xfrm>
              <a:off x="2995" y="1660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grpSp>
          <p:nvGrpSpPr>
            <p:cNvPr id="371" name="Group 46"/>
            <p:cNvGrpSpPr>
              <a:grpSpLocks noChangeAspect="1"/>
            </p:cNvGrpSpPr>
            <p:nvPr/>
          </p:nvGrpSpPr>
          <p:grpSpPr bwMode="auto">
            <a:xfrm>
              <a:off x="4607" y="1545"/>
              <a:ext cx="231" cy="230"/>
              <a:chOff x="4607" y="1545"/>
              <a:chExt cx="231" cy="230"/>
            </a:xfrm>
          </p:grpSpPr>
          <p:sp>
            <p:nvSpPr>
              <p:cNvPr id="633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4607" y="154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34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4723" y="154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35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4607" y="166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36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4723" y="1660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sp>
          <p:nvSpPr>
            <p:cNvPr id="372" name="Rectangle 51"/>
            <p:cNvSpPr>
              <a:spLocks noChangeAspect="1" noChangeArrowheads="1"/>
            </p:cNvSpPr>
            <p:nvPr/>
          </p:nvSpPr>
          <p:spPr bwMode="auto">
            <a:xfrm>
              <a:off x="2880" y="1775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73" name="Rectangle 52"/>
            <p:cNvSpPr>
              <a:spLocks noChangeAspect="1" noChangeArrowheads="1"/>
            </p:cNvSpPr>
            <p:nvPr/>
          </p:nvSpPr>
          <p:spPr bwMode="auto">
            <a:xfrm>
              <a:off x="2880" y="1891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74" name="Rectangle 53"/>
            <p:cNvSpPr>
              <a:spLocks noChangeAspect="1" noChangeArrowheads="1"/>
            </p:cNvSpPr>
            <p:nvPr/>
          </p:nvSpPr>
          <p:spPr bwMode="auto">
            <a:xfrm>
              <a:off x="2880" y="2006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grpSp>
          <p:nvGrpSpPr>
            <p:cNvPr id="375" name="Group 54"/>
            <p:cNvGrpSpPr>
              <a:grpSpLocks noChangeAspect="1"/>
            </p:cNvGrpSpPr>
            <p:nvPr/>
          </p:nvGrpSpPr>
          <p:grpSpPr bwMode="auto">
            <a:xfrm>
              <a:off x="4723" y="1775"/>
              <a:ext cx="115" cy="346"/>
              <a:chOff x="4723" y="1775"/>
              <a:chExt cx="115" cy="346"/>
            </a:xfrm>
          </p:grpSpPr>
          <p:sp>
            <p:nvSpPr>
              <p:cNvPr id="630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4723" y="1775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31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4723" y="1891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32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4723" y="2006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76" name="Group 58"/>
            <p:cNvGrpSpPr>
              <a:grpSpLocks noChangeAspect="1"/>
            </p:cNvGrpSpPr>
            <p:nvPr/>
          </p:nvGrpSpPr>
          <p:grpSpPr bwMode="auto">
            <a:xfrm>
              <a:off x="2880" y="3043"/>
              <a:ext cx="921" cy="115"/>
              <a:chOff x="2880" y="3043"/>
              <a:chExt cx="921" cy="115"/>
            </a:xfrm>
          </p:grpSpPr>
          <p:sp>
            <p:nvSpPr>
              <p:cNvPr id="622" name="Rectangle 59"/>
              <p:cNvSpPr>
                <a:spLocks noChangeAspect="1" noChangeArrowheads="1"/>
              </p:cNvSpPr>
              <p:nvPr/>
            </p:nvSpPr>
            <p:spPr bwMode="auto">
              <a:xfrm flipV="1">
                <a:off x="2880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23" name="Rectangle 60"/>
              <p:cNvSpPr>
                <a:spLocks noChangeAspect="1" noChangeArrowheads="1"/>
              </p:cNvSpPr>
              <p:nvPr/>
            </p:nvSpPr>
            <p:spPr bwMode="auto">
              <a:xfrm flipV="1">
                <a:off x="2995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24" name="Rectangle 61"/>
              <p:cNvSpPr>
                <a:spLocks noChangeAspect="1" noChangeArrowheads="1"/>
              </p:cNvSpPr>
              <p:nvPr/>
            </p:nvSpPr>
            <p:spPr bwMode="auto">
              <a:xfrm flipV="1">
                <a:off x="3110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25" name="Rectangle 62"/>
              <p:cNvSpPr>
                <a:spLocks noChangeAspect="1" noChangeArrowheads="1"/>
              </p:cNvSpPr>
              <p:nvPr/>
            </p:nvSpPr>
            <p:spPr bwMode="auto">
              <a:xfrm flipV="1">
                <a:off x="3225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26" name="Rectangle 63"/>
              <p:cNvSpPr>
                <a:spLocks noChangeAspect="1" noChangeArrowheads="1"/>
              </p:cNvSpPr>
              <p:nvPr/>
            </p:nvSpPr>
            <p:spPr bwMode="auto">
              <a:xfrm flipV="1">
                <a:off x="3340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27" name="Rectangle 64"/>
              <p:cNvSpPr>
                <a:spLocks noChangeAspect="1" noChangeArrowheads="1"/>
              </p:cNvSpPr>
              <p:nvPr/>
            </p:nvSpPr>
            <p:spPr bwMode="auto">
              <a:xfrm flipV="1">
                <a:off x="3455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28" name="Rectangle 65"/>
              <p:cNvSpPr>
                <a:spLocks noChangeAspect="1" noChangeArrowheads="1"/>
              </p:cNvSpPr>
              <p:nvPr/>
            </p:nvSpPr>
            <p:spPr bwMode="auto">
              <a:xfrm flipV="1">
                <a:off x="3571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29" name="Rectangle 66"/>
              <p:cNvSpPr>
                <a:spLocks noChangeAspect="1" noChangeArrowheads="1"/>
              </p:cNvSpPr>
              <p:nvPr/>
            </p:nvSpPr>
            <p:spPr bwMode="auto">
              <a:xfrm flipV="1">
                <a:off x="3686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77" name="Group 67"/>
            <p:cNvGrpSpPr>
              <a:grpSpLocks noChangeAspect="1"/>
            </p:cNvGrpSpPr>
            <p:nvPr/>
          </p:nvGrpSpPr>
          <p:grpSpPr bwMode="auto">
            <a:xfrm>
              <a:off x="3916" y="3043"/>
              <a:ext cx="346" cy="115"/>
              <a:chOff x="3916" y="3043"/>
              <a:chExt cx="346" cy="115"/>
            </a:xfrm>
          </p:grpSpPr>
          <p:sp>
            <p:nvSpPr>
              <p:cNvPr id="619" name="Rectangle 68"/>
              <p:cNvSpPr>
                <a:spLocks noChangeAspect="1" noChangeArrowheads="1"/>
              </p:cNvSpPr>
              <p:nvPr/>
            </p:nvSpPr>
            <p:spPr bwMode="auto">
              <a:xfrm flipV="1">
                <a:off x="3916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20" name="Rectangle 69"/>
              <p:cNvSpPr>
                <a:spLocks noChangeAspect="1" noChangeArrowheads="1"/>
              </p:cNvSpPr>
              <p:nvPr/>
            </p:nvSpPr>
            <p:spPr bwMode="auto">
              <a:xfrm flipV="1">
                <a:off x="4031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21" name="Rectangle 70"/>
              <p:cNvSpPr>
                <a:spLocks noChangeAspect="1" noChangeArrowheads="1"/>
              </p:cNvSpPr>
              <p:nvPr/>
            </p:nvSpPr>
            <p:spPr bwMode="auto">
              <a:xfrm flipV="1">
                <a:off x="4147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78" name="Group 71"/>
            <p:cNvGrpSpPr>
              <a:grpSpLocks noChangeAspect="1"/>
            </p:cNvGrpSpPr>
            <p:nvPr/>
          </p:nvGrpSpPr>
          <p:grpSpPr bwMode="auto">
            <a:xfrm>
              <a:off x="2880" y="2928"/>
              <a:ext cx="575" cy="115"/>
              <a:chOff x="2880" y="2928"/>
              <a:chExt cx="575" cy="115"/>
            </a:xfrm>
          </p:grpSpPr>
          <p:sp>
            <p:nvSpPr>
              <p:cNvPr id="614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15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95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16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3110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17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3225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18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340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79" name="Group 77"/>
            <p:cNvGrpSpPr>
              <a:grpSpLocks noChangeAspect="1"/>
            </p:cNvGrpSpPr>
            <p:nvPr/>
          </p:nvGrpSpPr>
          <p:grpSpPr bwMode="auto">
            <a:xfrm>
              <a:off x="4262" y="2928"/>
              <a:ext cx="230" cy="230"/>
              <a:chOff x="4262" y="2928"/>
              <a:chExt cx="230" cy="230"/>
            </a:xfrm>
          </p:grpSpPr>
          <p:sp>
            <p:nvSpPr>
              <p:cNvPr id="610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4262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11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4377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12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4262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13" name="Rectangle 81"/>
              <p:cNvSpPr>
                <a:spLocks noChangeAspect="1" noChangeArrowheads="1"/>
              </p:cNvSpPr>
              <p:nvPr/>
            </p:nvSpPr>
            <p:spPr bwMode="auto">
              <a:xfrm flipV="1">
                <a:off x="4377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80" name="Group 82"/>
            <p:cNvGrpSpPr>
              <a:grpSpLocks noChangeAspect="1"/>
            </p:cNvGrpSpPr>
            <p:nvPr/>
          </p:nvGrpSpPr>
          <p:grpSpPr bwMode="auto">
            <a:xfrm>
              <a:off x="2880" y="2813"/>
              <a:ext cx="345" cy="115"/>
              <a:chOff x="2880" y="2813"/>
              <a:chExt cx="345" cy="115"/>
            </a:xfrm>
          </p:grpSpPr>
          <p:sp>
            <p:nvSpPr>
              <p:cNvPr id="607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08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95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09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3110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81" name="Group 86"/>
            <p:cNvGrpSpPr>
              <a:grpSpLocks noChangeAspect="1"/>
            </p:cNvGrpSpPr>
            <p:nvPr/>
          </p:nvGrpSpPr>
          <p:grpSpPr bwMode="auto">
            <a:xfrm>
              <a:off x="4492" y="2813"/>
              <a:ext cx="115" cy="345"/>
              <a:chOff x="4492" y="2813"/>
              <a:chExt cx="115" cy="345"/>
            </a:xfrm>
          </p:grpSpPr>
          <p:sp>
            <p:nvSpPr>
              <p:cNvPr id="604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4492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05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4492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06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4492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82" name="Group 90"/>
            <p:cNvGrpSpPr>
              <a:grpSpLocks noChangeAspect="1"/>
            </p:cNvGrpSpPr>
            <p:nvPr/>
          </p:nvGrpSpPr>
          <p:grpSpPr bwMode="auto">
            <a:xfrm>
              <a:off x="2880" y="2583"/>
              <a:ext cx="230" cy="230"/>
              <a:chOff x="2880" y="2583"/>
              <a:chExt cx="230" cy="230"/>
            </a:xfrm>
          </p:grpSpPr>
          <p:sp>
            <p:nvSpPr>
              <p:cNvPr id="600" name="Rectangle 91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69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01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95" y="269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02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58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603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95" y="258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83" name="Group 95"/>
            <p:cNvGrpSpPr>
              <a:grpSpLocks noChangeAspect="1"/>
            </p:cNvGrpSpPr>
            <p:nvPr/>
          </p:nvGrpSpPr>
          <p:grpSpPr bwMode="auto">
            <a:xfrm>
              <a:off x="4607" y="2583"/>
              <a:ext cx="115" cy="575"/>
              <a:chOff x="4607" y="2583"/>
              <a:chExt cx="115" cy="575"/>
            </a:xfrm>
          </p:grpSpPr>
          <p:sp>
            <p:nvSpPr>
              <p:cNvPr id="595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4607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96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4607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97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4607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98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4607" y="269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99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4607" y="258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84" name="Group 101"/>
            <p:cNvGrpSpPr>
              <a:grpSpLocks noChangeAspect="1"/>
            </p:cNvGrpSpPr>
            <p:nvPr/>
          </p:nvGrpSpPr>
          <p:grpSpPr bwMode="auto">
            <a:xfrm>
              <a:off x="2880" y="2237"/>
              <a:ext cx="115" cy="346"/>
              <a:chOff x="2880" y="2237"/>
              <a:chExt cx="115" cy="346"/>
            </a:xfrm>
          </p:grpSpPr>
          <p:sp>
            <p:nvSpPr>
              <p:cNvPr id="592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46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93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352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94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880" y="2237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grpSp>
          <p:nvGrpSpPr>
            <p:cNvPr id="385" name="Group 105"/>
            <p:cNvGrpSpPr>
              <a:grpSpLocks noChangeAspect="1"/>
            </p:cNvGrpSpPr>
            <p:nvPr/>
          </p:nvGrpSpPr>
          <p:grpSpPr bwMode="auto">
            <a:xfrm>
              <a:off x="4723" y="2237"/>
              <a:ext cx="115" cy="921"/>
              <a:chOff x="4723" y="2237"/>
              <a:chExt cx="115" cy="921"/>
            </a:xfrm>
          </p:grpSpPr>
          <p:sp>
            <p:nvSpPr>
              <p:cNvPr id="584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4723" y="304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85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92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86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81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87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69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88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583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89" name="Rectangle 111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468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90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352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91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4723" y="2237"/>
                <a:ext cx="115" cy="1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</p:grpSp>
        <p:sp>
          <p:nvSpPr>
            <p:cNvPr id="386" name="Rectangle 114"/>
            <p:cNvSpPr>
              <a:spLocks noChangeAspect="1" noChangeArrowheads="1"/>
            </p:cNvSpPr>
            <p:nvPr/>
          </p:nvSpPr>
          <p:spPr bwMode="auto">
            <a:xfrm>
              <a:off x="3686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87" name="Rectangle 115"/>
            <p:cNvSpPr>
              <a:spLocks noChangeAspect="1" noChangeArrowheads="1"/>
            </p:cNvSpPr>
            <p:nvPr/>
          </p:nvSpPr>
          <p:spPr bwMode="auto">
            <a:xfrm>
              <a:off x="4492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88" name="Rectangle 116"/>
            <p:cNvSpPr>
              <a:spLocks noChangeAspect="1" noChangeArrowheads="1"/>
            </p:cNvSpPr>
            <p:nvPr/>
          </p:nvSpPr>
          <p:spPr bwMode="auto">
            <a:xfrm>
              <a:off x="4607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89" name="Rectangle 117"/>
            <p:cNvSpPr>
              <a:spLocks noChangeAspect="1" noChangeArrowheads="1"/>
            </p:cNvSpPr>
            <p:nvPr/>
          </p:nvSpPr>
          <p:spPr bwMode="auto">
            <a:xfrm>
              <a:off x="3801" y="120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0" name="Rectangle 118"/>
            <p:cNvSpPr>
              <a:spLocks noChangeAspect="1" noChangeArrowheads="1"/>
            </p:cNvSpPr>
            <p:nvPr/>
          </p:nvSpPr>
          <p:spPr bwMode="auto">
            <a:xfrm>
              <a:off x="3455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1" name="Rectangle 119"/>
            <p:cNvSpPr>
              <a:spLocks noChangeAspect="1" noChangeArrowheads="1"/>
            </p:cNvSpPr>
            <p:nvPr/>
          </p:nvSpPr>
          <p:spPr bwMode="auto">
            <a:xfrm>
              <a:off x="3571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2" name="Rectangle 120"/>
            <p:cNvSpPr>
              <a:spLocks noChangeAspect="1" noChangeArrowheads="1"/>
            </p:cNvSpPr>
            <p:nvPr/>
          </p:nvSpPr>
          <p:spPr bwMode="auto">
            <a:xfrm>
              <a:off x="3686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3" name="Rectangle 121"/>
            <p:cNvSpPr>
              <a:spLocks noChangeAspect="1" noChangeArrowheads="1"/>
            </p:cNvSpPr>
            <p:nvPr/>
          </p:nvSpPr>
          <p:spPr bwMode="auto">
            <a:xfrm>
              <a:off x="3801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4" name="Rectangle 122"/>
            <p:cNvSpPr>
              <a:spLocks noChangeAspect="1" noChangeArrowheads="1"/>
            </p:cNvSpPr>
            <p:nvPr/>
          </p:nvSpPr>
          <p:spPr bwMode="auto">
            <a:xfrm>
              <a:off x="3916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5" name="Rectangle 123"/>
            <p:cNvSpPr>
              <a:spLocks noChangeAspect="1" noChangeArrowheads="1"/>
            </p:cNvSpPr>
            <p:nvPr/>
          </p:nvSpPr>
          <p:spPr bwMode="auto">
            <a:xfrm>
              <a:off x="4031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6" name="Rectangle 124"/>
            <p:cNvSpPr>
              <a:spLocks noChangeAspect="1" noChangeArrowheads="1"/>
            </p:cNvSpPr>
            <p:nvPr/>
          </p:nvSpPr>
          <p:spPr bwMode="auto">
            <a:xfrm>
              <a:off x="4147" y="131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7" name="Rectangle 125"/>
            <p:cNvSpPr>
              <a:spLocks noChangeAspect="1" noChangeArrowheads="1"/>
            </p:cNvSpPr>
            <p:nvPr/>
          </p:nvSpPr>
          <p:spPr bwMode="auto">
            <a:xfrm>
              <a:off x="3225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8" name="Rectangle 126"/>
            <p:cNvSpPr>
              <a:spLocks noChangeAspect="1" noChangeArrowheads="1"/>
            </p:cNvSpPr>
            <p:nvPr/>
          </p:nvSpPr>
          <p:spPr bwMode="auto">
            <a:xfrm>
              <a:off x="3340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399" name="Rectangle 127"/>
            <p:cNvSpPr>
              <a:spLocks noChangeAspect="1" noChangeArrowheads="1"/>
            </p:cNvSpPr>
            <p:nvPr/>
          </p:nvSpPr>
          <p:spPr bwMode="auto">
            <a:xfrm>
              <a:off x="3455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0" name="Rectangle 128"/>
            <p:cNvSpPr>
              <a:spLocks noChangeAspect="1" noChangeArrowheads="1"/>
            </p:cNvSpPr>
            <p:nvPr/>
          </p:nvSpPr>
          <p:spPr bwMode="auto">
            <a:xfrm>
              <a:off x="3571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1" name="Rectangle 129"/>
            <p:cNvSpPr>
              <a:spLocks noChangeAspect="1" noChangeArrowheads="1"/>
            </p:cNvSpPr>
            <p:nvPr/>
          </p:nvSpPr>
          <p:spPr bwMode="auto">
            <a:xfrm>
              <a:off x="3801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2" name="Rectangle 130"/>
            <p:cNvSpPr>
              <a:spLocks noChangeAspect="1" noChangeArrowheads="1"/>
            </p:cNvSpPr>
            <p:nvPr/>
          </p:nvSpPr>
          <p:spPr bwMode="auto">
            <a:xfrm>
              <a:off x="3916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3" name="Rectangle 131"/>
            <p:cNvSpPr>
              <a:spLocks noChangeAspect="1" noChangeArrowheads="1"/>
            </p:cNvSpPr>
            <p:nvPr/>
          </p:nvSpPr>
          <p:spPr bwMode="auto">
            <a:xfrm>
              <a:off x="4031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4" name="Rectangle 132"/>
            <p:cNvSpPr>
              <a:spLocks noChangeAspect="1" noChangeArrowheads="1"/>
            </p:cNvSpPr>
            <p:nvPr/>
          </p:nvSpPr>
          <p:spPr bwMode="auto">
            <a:xfrm>
              <a:off x="4147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5" name="Rectangle 133"/>
            <p:cNvSpPr>
              <a:spLocks noChangeAspect="1" noChangeArrowheads="1"/>
            </p:cNvSpPr>
            <p:nvPr/>
          </p:nvSpPr>
          <p:spPr bwMode="auto">
            <a:xfrm>
              <a:off x="4262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6" name="Rectangle 134"/>
            <p:cNvSpPr>
              <a:spLocks noChangeAspect="1" noChangeArrowheads="1"/>
            </p:cNvSpPr>
            <p:nvPr/>
          </p:nvSpPr>
          <p:spPr bwMode="auto">
            <a:xfrm>
              <a:off x="4377" y="143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7" name="Rectangle 135"/>
            <p:cNvSpPr>
              <a:spLocks noChangeAspect="1" noChangeArrowheads="1"/>
            </p:cNvSpPr>
            <p:nvPr/>
          </p:nvSpPr>
          <p:spPr bwMode="auto">
            <a:xfrm>
              <a:off x="3110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8" name="Rectangle 136"/>
            <p:cNvSpPr>
              <a:spLocks noChangeAspect="1" noChangeArrowheads="1"/>
            </p:cNvSpPr>
            <p:nvPr/>
          </p:nvSpPr>
          <p:spPr bwMode="auto">
            <a:xfrm>
              <a:off x="3225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09" name="Rectangle 137"/>
            <p:cNvSpPr>
              <a:spLocks noChangeAspect="1" noChangeArrowheads="1"/>
            </p:cNvSpPr>
            <p:nvPr/>
          </p:nvSpPr>
          <p:spPr bwMode="auto">
            <a:xfrm>
              <a:off x="3340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0" name="Rectangle 138"/>
            <p:cNvSpPr>
              <a:spLocks noChangeAspect="1" noChangeArrowheads="1"/>
            </p:cNvSpPr>
            <p:nvPr/>
          </p:nvSpPr>
          <p:spPr bwMode="auto">
            <a:xfrm>
              <a:off x="3455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1" name="Rectangle 139"/>
            <p:cNvSpPr>
              <a:spLocks noChangeAspect="1" noChangeArrowheads="1"/>
            </p:cNvSpPr>
            <p:nvPr/>
          </p:nvSpPr>
          <p:spPr bwMode="auto">
            <a:xfrm>
              <a:off x="3571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2" name="Rectangle 140"/>
            <p:cNvSpPr>
              <a:spLocks noChangeAspect="1" noChangeArrowheads="1"/>
            </p:cNvSpPr>
            <p:nvPr/>
          </p:nvSpPr>
          <p:spPr bwMode="auto">
            <a:xfrm>
              <a:off x="3686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3" name="Rectangle 141"/>
            <p:cNvSpPr>
              <a:spLocks noChangeAspect="1" noChangeArrowheads="1"/>
            </p:cNvSpPr>
            <p:nvPr/>
          </p:nvSpPr>
          <p:spPr bwMode="auto">
            <a:xfrm>
              <a:off x="3801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4" name="Rectangle 142"/>
            <p:cNvSpPr>
              <a:spLocks noChangeAspect="1" noChangeArrowheads="1"/>
            </p:cNvSpPr>
            <p:nvPr/>
          </p:nvSpPr>
          <p:spPr bwMode="auto">
            <a:xfrm>
              <a:off x="3916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5" name="Rectangle 143"/>
            <p:cNvSpPr>
              <a:spLocks noChangeAspect="1" noChangeArrowheads="1"/>
            </p:cNvSpPr>
            <p:nvPr/>
          </p:nvSpPr>
          <p:spPr bwMode="auto">
            <a:xfrm>
              <a:off x="4031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6" name="Rectangle 144"/>
            <p:cNvSpPr>
              <a:spLocks noChangeAspect="1" noChangeArrowheads="1"/>
            </p:cNvSpPr>
            <p:nvPr/>
          </p:nvSpPr>
          <p:spPr bwMode="auto">
            <a:xfrm>
              <a:off x="4147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7" name="Rectangle 145"/>
            <p:cNvSpPr>
              <a:spLocks noChangeAspect="1" noChangeArrowheads="1"/>
            </p:cNvSpPr>
            <p:nvPr/>
          </p:nvSpPr>
          <p:spPr bwMode="auto">
            <a:xfrm>
              <a:off x="4262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8" name="Rectangle 146"/>
            <p:cNvSpPr>
              <a:spLocks noChangeAspect="1" noChangeArrowheads="1"/>
            </p:cNvSpPr>
            <p:nvPr/>
          </p:nvSpPr>
          <p:spPr bwMode="auto">
            <a:xfrm>
              <a:off x="4377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19" name="Rectangle 147"/>
            <p:cNvSpPr>
              <a:spLocks noChangeAspect="1" noChangeArrowheads="1"/>
            </p:cNvSpPr>
            <p:nvPr/>
          </p:nvSpPr>
          <p:spPr bwMode="auto">
            <a:xfrm>
              <a:off x="4492" y="154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0" name="Rectangle 148"/>
            <p:cNvSpPr>
              <a:spLocks noChangeAspect="1" noChangeArrowheads="1"/>
            </p:cNvSpPr>
            <p:nvPr/>
          </p:nvSpPr>
          <p:spPr bwMode="auto">
            <a:xfrm>
              <a:off x="3110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1" name="Rectangle 149"/>
            <p:cNvSpPr>
              <a:spLocks noChangeAspect="1" noChangeArrowheads="1"/>
            </p:cNvSpPr>
            <p:nvPr/>
          </p:nvSpPr>
          <p:spPr bwMode="auto">
            <a:xfrm>
              <a:off x="3225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2" name="Rectangle 150"/>
            <p:cNvSpPr>
              <a:spLocks noChangeAspect="1" noChangeArrowheads="1"/>
            </p:cNvSpPr>
            <p:nvPr/>
          </p:nvSpPr>
          <p:spPr bwMode="auto">
            <a:xfrm>
              <a:off x="3340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3" name="Rectangle 151"/>
            <p:cNvSpPr>
              <a:spLocks noChangeAspect="1" noChangeArrowheads="1"/>
            </p:cNvSpPr>
            <p:nvPr/>
          </p:nvSpPr>
          <p:spPr bwMode="auto">
            <a:xfrm>
              <a:off x="3455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4" name="Rectangle 152"/>
            <p:cNvSpPr>
              <a:spLocks noChangeAspect="1" noChangeArrowheads="1"/>
            </p:cNvSpPr>
            <p:nvPr/>
          </p:nvSpPr>
          <p:spPr bwMode="auto">
            <a:xfrm>
              <a:off x="3571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5" name="Rectangle 153"/>
            <p:cNvSpPr>
              <a:spLocks noChangeAspect="1" noChangeArrowheads="1"/>
            </p:cNvSpPr>
            <p:nvPr/>
          </p:nvSpPr>
          <p:spPr bwMode="auto">
            <a:xfrm>
              <a:off x="3686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6" name="Rectangle 154"/>
            <p:cNvSpPr>
              <a:spLocks noChangeAspect="1" noChangeArrowheads="1"/>
            </p:cNvSpPr>
            <p:nvPr/>
          </p:nvSpPr>
          <p:spPr bwMode="auto">
            <a:xfrm>
              <a:off x="3801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7" name="Rectangle 155"/>
            <p:cNvSpPr>
              <a:spLocks noChangeAspect="1" noChangeArrowheads="1"/>
            </p:cNvSpPr>
            <p:nvPr/>
          </p:nvSpPr>
          <p:spPr bwMode="auto">
            <a:xfrm>
              <a:off x="3916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8" name="Rectangle 156"/>
            <p:cNvSpPr>
              <a:spLocks noChangeAspect="1" noChangeArrowheads="1"/>
            </p:cNvSpPr>
            <p:nvPr/>
          </p:nvSpPr>
          <p:spPr bwMode="auto">
            <a:xfrm>
              <a:off x="4031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29" name="Rectangle 157"/>
            <p:cNvSpPr>
              <a:spLocks noChangeAspect="1" noChangeArrowheads="1"/>
            </p:cNvSpPr>
            <p:nvPr/>
          </p:nvSpPr>
          <p:spPr bwMode="auto">
            <a:xfrm>
              <a:off x="4147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0" name="Rectangle 158"/>
            <p:cNvSpPr>
              <a:spLocks noChangeAspect="1" noChangeArrowheads="1"/>
            </p:cNvSpPr>
            <p:nvPr/>
          </p:nvSpPr>
          <p:spPr bwMode="auto">
            <a:xfrm>
              <a:off x="4262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1" name="Rectangle 159"/>
            <p:cNvSpPr>
              <a:spLocks noChangeAspect="1" noChangeArrowheads="1"/>
            </p:cNvSpPr>
            <p:nvPr/>
          </p:nvSpPr>
          <p:spPr bwMode="auto">
            <a:xfrm>
              <a:off x="4377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2" name="Rectangle 160"/>
            <p:cNvSpPr>
              <a:spLocks noChangeAspect="1" noChangeArrowheads="1"/>
            </p:cNvSpPr>
            <p:nvPr/>
          </p:nvSpPr>
          <p:spPr bwMode="auto">
            <a:xfrm>
              <a:off x="4492" y="1660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3" name="Rectangle 161"/>
            <p:cNvSpPr>
              <a:spLocks noChangeAspect="1" noChangeArrowheads="1"/>
            </p:cNvSpPr>
            <p:nvPr/>
          </p:nvSpPr>
          <p:spPr bwMode="auto">
            <a:xfrm>
              <a:off x="2995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4" name="Rectangle 162"/>
            <p:cNvSpPr>
              <a:spLocks noChangeAspect="1" noChangeArrowheads="1"/>
            </p:cNvSpPr>
            <p:nvPr/>
          </p:nvSpPr>
          <p:spPr bwMode="auto">
            <a:xfrm>
              <a:off x="3110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5" name="Rectangle 163"/>
            <p:cNvSpPr>
              <a:spLocks noChangeAspect="1" noChangeArrowheads="1"/>
            </p:cNvSpPr>
            <p:nvPr/>
          </p:nvSpPr>
          <p:spPr bwMode="auto">
            <a:xfrm>
              <a:off x="3225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6" name="Rectangle 164"/>
            <p:cNvSpPr>
              <a:spLocks noChangeAspect="1" noChangeArrowheads="1"/>
            </p:cNvSpPr>
            <p:nvPr/>
          </p:nvSpPr>
          <p:spPr bwMode="auto">
            <a:xfrm>
              <a:off x="3340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7" name="Rectangle 165"/>
            <p:cNvSpPr>
              <a:spLocks noChangeAspect="1" noChangeArrowheads="1"/>
            </p:cNvSpPr>
            <p:nvPr/>
          </p:nvSpPr>
          <p:spPr bwMode="auto">
            <a:xfrm>
              <a:off x="3455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8" name="Rectangle 166"/>
            <p:cNvSpPr>
              <a:spLocks noChangeAspect="1" noChangeArrowheads="1"/>
            </p:cNvSpPr>
            <p:nvPr/>
          </p:nvSpPr>
          <p:spPr bwMode="auto">
            <a:xfrm>
              <a:off x="3571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39" name="Rectangle 167"/>
            <p:cNvSpPr>
              <a:spLocks noChangeAspect="1" noChangeArrowheads="1"/>
            </p:cNvSpPr>
            <p:nvPr/>
          </p:nvSpPr>
          <p:spPr bwMode="auto">
            <a:xfrm>
              <a:off x="3686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0" name="Rectangle 168"/>
            <p:cNvSpPr>
              <a:spLocks noChangeAspect="1" noChangeArrowheads="1"/>
            </p:cNvSpPr>
            <p:nvPr/>
          </p:nvSpPr>
          <p:spPr bwMode="auto">
            <a:xfrm>
              <a:off x="3801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1" name="Rectangle 169"/>
            <p:cNvSpPr>
              <a:spLocks noChangeAspect="1" noChangeArrowheads="1"/>
            </p:cNvSpPr>
            <p:nvPr/>
          </p:nvSpPr>
          <p:spPr bwMode="auto">
            <a:xfrm>
              <a:off x="3916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2" name="Rectangle 170"/>
            <p:cNvSpPr>
              <a:spLocks noChangeAspect="1" noChangeArrowheads="1"/>
            </p:cNvSpPr>
            <p:nvPr/>
          </p:nvSpPr>
          <p:spPr bwMode="auto">
            <a:xfrm>
              <a:off x="4031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3" name="Rectangle 171"/>
            <p:cNvSpPr>
              <a:spLocks noChangeAspect="1" noChangeArrowheads="1"/>
            </p:cNvSpPr>
            <p:nvPr/>
          </p:nvSpPr>
          <p:spPr bwMode="auto">
            <a:xfrm>
              <a:off x="4147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4" name="Rectangle 172"/>
            <p:cNvSpPr>
              <a:spLocks noChangeAspect="1" noChangeArrowheads="1"/>
            </p:cNvSpPr>
            <p:nvPr/>
          </p:nvSpPr>
          <p:spPr bwMode="auto">
            <a:xfrm>
              <a:off x="4262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5" name="Rectangle 173"/>
            <p:cNvSpPr>
              <a:spLocks noChangeAspect="1" noChangeArrowheads="1"/>
            </p:cNvSpPr>
            <p:nvPr/>
          </p:nvSpPr>
          <p:spPr bwMode="auto">
            <a:xfrm>
              <a:off x="4377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6" name="Rectangle 174"/>
            <p:cNvSpPr>
              <a:spLocks noChangeAspect="1" noChangeArrowheads="1"/>
            </p:cNvSpPr>
            <p:nvPr/>
          </p:nvSpPr>
          <p:spPr bwMode="auto">
            <a:xfrm>
              <a:off x="4492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7" name="Rectangle 175"/>
            <p:cNvSpPr>
              <a:spLocks noChangeAspect="1" noChangeArrowheads="1"/>
            </p:cNvSpPr>
            <p:nvPr/>
          </p:nvSpPr>
          <p:spPr bwMode="auto">
            <a:xfrm>
              <a:off x="4607" y="1775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8" name="Rectangle 176"/>
            <p:cNvSpPr>
              <a:spLocks noChangeAspect="1" noChangeArrowheads="1"/>
            </p:cNvSpPr>
            <p:nvPr/>
          </p:nvSpPr>
          <p:spPr bwMode="auto">
            <a:xfrm>
              <a:off x="2995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49" name="Rectangle 177"/>
            <p:cNvSpPr>
              <a:spLocks noChangeAspect="1" noChangeArrowheads="1"/>
            </p:cNvSpPr>
            <p:nvPr/>
          </p:nvSpPr>
          <p:spPr bwMode="auto">
            <a:xfrm>
              <a:off x="3110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0" name="Rectangle 178"/>
            <p:cNvSpPr>
              <a:spLocks noChangeAspect="1" noChangeArrowheads="1"/>
            </p:cNvSpPr>
            <p:nvPr/>
          </p:nvSpPr>
          <p:spPr bwMode="auto">
            <a:xfrm>
              <a:off x="3225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1" name="Rectangle 179"/>
            <p:cNvSpPr>
              <a:spLocks noChangeAspect="1" noChangeArrowheads="1"/>
            </p:cNvSpPr>
            <p:nvPr/>
          </p:nvSpPr>
          <p:spPr bwMode="auto">
            <a:xfrm>
              <a:off x="3340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2" name="Rectangle 180"/>
            <p:cNvSpPr>
              <a:spLocks noChangeAspect="1" noChangeArrowheads="1"/>
            </p:cNvSpPr>
            <p:nvPr/>
          </p:nvSpPr>
          <p:spPr bwMode="auto">
            <a:xfrm>
              <a:off x="3455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3" name="Rectangle 181"/>
            <p:cNvSpPr>
              <a:spLocks noChangeAspect="1" noChangeArrowheads="1"/>
            </p:cNvSpPr>
            <p:nvPr/>
          </p:nvSpPr>
          <p:spPr bwMode="auto">
            <a:xfrm>
              <a:off x="3571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4" name="Rectangle 182"/>
            <p:cNvSpPr>
              <a:spLocks noChangeAspect="1" noChangeArrowheads="1"/>
            </p:cNvSpPr>
            <p:nvPr/>
          </p:nvSpPr>
          <p:spPr bwMode="auto">
            <a:xfrm>
              <a:off x="3686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5" name="Rectangle 183"/>
            <p:cNvSpPr>
              <a:spLocks noChangeAspect="1" noChangeArrowheads="1"/>
            </p:cNvSpPr>
            <p:nvPr/>
          </p:nvSpPr>
          <p:spPr bwMode="auto">
            <a:xfrm>
              <a:off x="3801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6" name="Rectangle 184"/>
            <p:cNvSpPr>
              <a:spLocks noChangeAspect="1" noChangeArrowheads="1"/>
            </p:cNvSpPr>
            <p:nvPr/>
          </p:nvSpPr>
          <p:spPr bwMode="auto">
            <a:xfrm>
              <a:off x="3916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7" name="Rectangle 185"/>
            <p:cNvSpPr>
              <a:spLocks noChangeAspect="1" noChangeArrowheads="1"/>
            </p:cNvSpPr>
            <p:nvPr/>
          </p:nvSpPr>
          <p:spPr bwMode="auto">
            <a:xfrm>
              <a:off x="4031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8" name="Rectangle 186"/>
            <p:cNvSpPr>
              <a:spLocks noChangeAspect="1" noChangeArrowheads="1"/>
            </p:cNvSpPr>
            <p:nvPr/>
          </p:nvSpPr>
          <p:spPr bwMode="auto">
            <a:xfrm>
              <a:off x="4147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59" name="Rectangle 187"/>
            <p:cNvSpPr>
              <a:spLocks noChangeAspect="1" noChangeArrowheads="1"/>
            </p:cNvSpPr>
            <p:nvPr/>
          </p:nvSpPr>
          <p:spPr bwMode="auto">
            <a:xfrm>
              <a:off x="4262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0" name="Rectangle 188"/>
            <p:cNvSpPr>
              <a:spLocks noChangeAspect="1" noChangeArrowheads="1"/>
            </p:cNvSpPr>
            <p:nvPr/>
          </p:nvSpPr>
          <p:spPr bwMode="auto">
            <a:xfrm>
              <a:off x="4377" y="189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1" name="Rectangle 189"/>
            <p:cNvSpPr>
              <a:spLocks noChangeAspect="1" noChangeArrowheads="1"/>
            </p:cNvSpPr>
            <p:nvPr/>
          </p:nvSpPr>
          <p:spPr bwMode="auto">
            <a:xfrm>
              <a:off x="2995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2" name="Rectangle 190"/>
            <p:cNvSpPr>
              <a:spLocks noChangeAspect="1" noChangeArrowheads="1"/>
            </p:cNvSpPr>
            <p:nvPr/>
          </p:nvSpPr>
          <p:spPr bwMode="auto">
            <a:xfrm>
              <a:off x="3110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3" name="Rectangle 191"/>
            <p:cNvSpPr>
              <a:spLocks noChangeAspect="1" noChangeArrowheads="1"/>
            </p:cNvSpPr>
            <p:nvPr/>
          </p:nvSpPr>
          <p:spPr bwMode="auto">
            <a:xfrm>
              <a:off x="3225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4" name="Rectangle 192"/>
            <p:cNvSpPr>
              <a:spLocks noChangeAspect="1" noChangeArrowheads="1"/>
            </p:cNvSpPr>
            <p:nvPr/>
          </p:nvSpPr>
          <p:spPr bwMode="auto">
            <a:xfrm>
              <a:off x="3340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5" name="Rectangle 193"/>
            <p:cNvSpPr>
              <a:spLocks noChangeAspect="1" noChangeArrowheads="1"/>
            </p:cNvSpPr>
            <p:nvPr/>
          </p:nvSpPr>
          <p:spPr bwMode="auto">
            <a:xfrm>
              <a:off x="3455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6" name="Rectangle 194"/>
            <p:cNvSpPr>
              <a:spLocks noChangeAspect="1" noChangeArrowheads="1"/>
            </p:cNvSpPr>
            <p:nvPr/>
          </p:nvSpPr>
          <p:spPr bwMode="auto">
            <a:xfrm>
              <a:off x="3571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7" name="Rectangle 195"/>
            <p:cNvSpPr>
              <a:spLocks noChangeAspect="1" noChangeArrowheads="1"/>
            </p:cNvSpPr>
            <p:nvPr/>
          </p:nvSpPr>
          <p:spPr bwMode="auto">
            <a:xfrm>
              <a:off x="3686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8" name="Rectangle 196"/>
            <p:cNvSpPr>
              <a:spLocks noChangeAspect="1" noChangeArrowheads="1"/>
            </p:cNvSpPr>
            <p:nvPr/>
          </p:nvSpPr>
          <p:spPr bwMode="auto">
            <a:xfrm>
              <a:off x="3801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69" name="Rectangle 197"/>
            <p:cNvSpPr>
              <a:spLocks noChangeAspect="1" noChangeArrowheads="1"/>
            </p:cNvSpPr>
            <p:nvPr/>
          </p:nvSpPr>
          <p:spPr bwMode="auto">
            <a:xfrm>
              <a:off x="3916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0" name="Rectangle 198"/>
            <p:cNvSpPr>
              <a:spLocks noChangeAspect="1" noChangeArrowheads="1"/>
            </p:cNvSpPr>
            <p:nvPr/>
          </p:nvSpPr>
          <p:spPr bwMode="auto">
            <a:xfrm>
              <a:off x="4031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1" name="Rectangle 199"/>
            <p:cNvSpPr>
              <a:spLocks noChangeAspect="1" noChangeArrowheads="1"/>
            </p:cNvSpPr>
            <p:nvPr/>
          </p:nvSpPr>
          <p:spPr bwMode="auto">
            <a:xfrm>
              <a:off x="4147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2" name="Rectangle 200"/>
            <p:cNvSpPr>
              <a:spLocks noChangeAspect="1" noChangeArrowheads="1"/>
            </p:cNvSpPr>
            <p:nvPr/>
          </p:nvSpPr>
          <p:spPr bwMode="auto">
            <a:xfrm>
              <a:off x="4262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3" name="Rectangle 201"/>
            <p:cNvSpPr>
              <a:spLocks noChangeAspect="1" noChangeArrowheads="1"/>
            </p:cNvSpPr>
            <p:nvPr/>
          </p:nvSpPr>
          <p:spPr bwMode="auto">
            <a:xfrm>
              <a:off x="4377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4" name="Rectangle 202"/>
            <p:cNvSpPr>
              <a:spLocks noChangeAspect="1" noChangeArrowheads="1"/>
            </p:cNvSpPr>
            <p:nvPr/>
          </p:nvSpPr>
          <p:spPr bwMode="auto">
            <a:xfrm>
              <a:off x="4492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5" name="Rectangle 203"/>
            <p:cNvSpPr>
              <a:spLocks noChangeAspect="1" noChangeArrowheads="1"/>
            </p:cNvSpPr>
            <p:nvPr/>
          </p:nvSpPr>
          <p:spPr bwMode="auto">
            <a:xfrm>
              <a:off x="4607" y="2006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6" name="Rectangle 204"/>
            <p:cNvSpPr>
              <a:spLocks noChangeAspect="1" noChangeArrowheads="1"/>
            </p:cNvSpPr>
            <p:nvPr/>
          </p:nvSpPr>
          <p:spPr bwMode="auto">
            <a:xfrm>
              <a:off x="2880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7" name="Rectangle 205"/>
            <p:cNvSpPr>
              <a:spLocks noChangeAspect="1" noChangeArrowheads="1"/>
            </p:cNvSpPr>
            <p:nvPr/>
          </p:nvSpPr>
          <p:spPr bwMode="auto">
            <a:xfrm>
              <a:off x="2995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8" name="Rectangle 206"/>
            <p:cNvSpPr>
              <a:spLocks noChangeAspect="1" noChangeArrowheads="1"/>
            </p:cNvSpPr>
            <p:nvPr/>
          </p:nvSpPr>
          <p:spPr bwMode="auto">
            <a:xfrm>
              <a:off x="3110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79" name="Rectangle 207"/>
            <p:cNvSpPr>
              <a:spLocks noChangeAspect="1" noChangeArrowheads="1"/>
            </p:cNvSpPr>
            <p:nvPr/>
          </p:nvSpPr>
          <p:spPr bwMode="auto">
            <a:xfrm>
              <a:off x="3225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0" name="Rectangle 208"/>
            <p:cNvSpPr>
              <a:spLocks noChangeAspect="1" noChangeArrowheads="1"/>
            </p:cNvSpPr>
            <p:nvPr/>
          </p:nvSpPr>
          <p:spPr bwMode="auto">
            <a:xfrm>
              <a:off x="3340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1" name="Rectangle 209"/>
            <p:cNvSpPr>
              <a:spLocks noChangeAspect="1" noChangeArrowheads="1"/>
            </p:cNvSpPr>
            <p:nvPr/>
          </p:nvSpPr>
          <p:spPr bwMode="auto">
            <a:xfrm>
              <a:off x="3455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2" name="Rectangle 210"/>
            <p:cNvSpPr>
              <a:spLocks noChangeAspect="1" noChangeArrowheads="1"/>
            </p:cNvSpPr>
            <p:nvPr/>
          </p:nvSpPr>
          <p:spPr bwMode="auto">
            <a:xfrm>
              <a:off x="3571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3" name="Rectangle 211"/>
            <p:cNvSpPr>
              <a:spLocks noChangeAspect="1" noChangeArrowheads="1"/>
            </p:cNvSpPr>
            <p:nvPr/>
          </p:nvSpPr>
          <p:spPr bwMode="auto">
            <a:xfrm>
              <a:off x="3686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4" name="Rectangle 212"/>
            <p:cNvSpPr>
              <a:spLocks noChangeAspect="1" noChangeArrowheads="1"/>
            </p:cNvSpPr>
            <p:nvPr/>
          </p:nvSpPr>
          <p:spPr bwMode="auto">
            <a:xfrm>
              <a:off x="3801" y="2121"/>
              <a:ext cx="115" cy="11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5" name="Rectangle 213"/>
            <p:cNvSpPr>
              <a:spLocks noChangeAspect="1" noChangeArrowheads="1"/>
            </p:cNvSpPr>
            <p:nvPr/>
          </p:nvSpPr>
          <p:spPr bwMode="auto">
            <a:xfrm>
              <a:off x="3916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6" name="Rectangle 214"/>
            <p:cNvSpPr>
              <a:spLocks noChangeAspect="1" noChangeArrowheads="1"/>
            </p:cNvSpPr>
            <p:nvPr/>
          </p:nvSpPr>
          <p:spPr bwMode="auto">
            <a:xfrm>
              <a:off x="4031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7" name="Rectangle 215"/>
            <p:cNvSpPr>
              <a:spLocks noChangeAspect="1" noChangeArrowheads="1"/>
            </p:cNvSpPr>
            <p:nvPr/>
          </p:nvSpPr>
          <p:spPr bwMode="auto">
            <a:xfrm>
              <a:off x="4147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8" name="Rectangle 216"/>
            <p:cNvSpPr>
              <a:spLocks noChangeAspect="1" noChangeArrowheads="1"/>
            </p:cNvSpPr>
            <p:nvPr/>
          </p:nvSpPr>
          <p:spPr bwMode="auto">
            <a:xfrm>
              <a:off x="4262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89" name="Rectangle 217"/>
            <p:cNvSpPr>
              <a:spLocks noChangeAspect="1" noChangeArrowheads="1"/>
            </p:cNvSpPr>
            <p:nvPr/>
          </p:nvSpPr>
          <p:spPr bwMode="auto">
            <a:xfrm>
              <a:off x="4377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0" name="Rectangle 218"/>
            <p:cNvSpPr>
              <a:spLocks noChangeAspect="1" noChangeArrowheads="1"/>
            </p:cNvSpPr>
            <p:nvPr/>
          </p:nvSpPr>
          <p:spPr bwMode="auto">
            <a:xfrm>
              <a:off x="4492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1" name="Rectangle 219"/>
            <p:cNvSpPr>
              <a:spLocks noChangeAspect="1" noChangeArrowheads="1"/>
            </p:cNvSpPr>
            <p:nvPr/>
          </p:nvSpPr>
          <p:spPr bwMode="auto">
            <a:xfrm>
              <a:off x="4607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2" name="Rectangle 220"/>
            <p:cNvSpPr>
              <a:spLocks noChangeAspect="1" noChangeArrowheads="1"/>
            </p:cNvSpPr>
            <p:nvPr/>
          </p:nvSpPr>
          <p:spPr bwMode="auto">
            <a:xfrm>
              <a:off x="4723" y="2121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3" name="Rectangle 221"/>
            <p:cNvSpPr>
              <a:spLocks noChangeAspect="1" noChangeArrowheads="1"/>
            </p:cNvSpPr>
            <p:nvPr/>
          </p:nvSpPr>
          <p:spPr bwMode="auto">
            <a:xfrm flipV="1">
              <a:off x="3801" y="304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4" name="Rectangle 222"/>
            <p:cNvSpPr>
              <a:spLocks noChangeAspect="1" noChangeArrowheads="1"/>
            </p:cNvSpPr>
            <p:nvPr/>
          </p:nvSpPr>
          <p:spPr bwMode="auto">
            <a:xfrm flipV="1">
              <a:off x="3455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5" name="Rectangle 223"/>
            <p:cNvSpPr>
              <a:spLocks noChangeAspect="1" noChangeArrowheads="1"/>
            </p:cNvSpPr>
            <p:nvPr/>
          </p:nvSpPr>
          <p:spPr bwMode="auto">
            <a:xfrm flipV="1">
              <a:off x="3571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6" name="Rectangle 224"/>
            <p:cNvSpPr>
              <a:spLocks noChangeAspect="1" noChangeArrowheads="1"/>
            </p:cNvSpPr>
            <p:nvPr/>
          </p:nvSpPr>
          <p:spPr bwMode="auto">
            <a:xfrm flipV="1">
              <a:off x="3686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7" name="Rectangle 225"/>
            <p:cNvSpPr>
              <a:spLocks noChangeAspect="1" noChangeArrowheads="1"/>
            </p:cNvSpPr>
            <p:nvPr/>
          </p:nvSpPr>
          <p:spPr bwMode="auto">
            <a:xfrm flipV="1">
              <a:off x="3801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8" name="Rectangle 226"/>
            <p:cNvSpPr>
              <a:spLocks noChangeAspect="1" noChangeArrowheads="1"/>
            </p:cNvSpPr>
            <p:nvPr/>
          </p:nvSpPr>
          <p:spPr bwMode="auto">
            <a:xfrm flipV="1">
              <a:off x="3916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499" name="Rectangle 227"/>
            <p:cNvSpPr>
              <a:spLocks noChangeAspect="1" noChangeArrowheads="1"/>
            </p:cNvSpPr>
            <p:nvPr/>
          </p:nvSpPr>
          <p:spPr bwMode="auto">
            <a:xfrm flipV="1">
              <a:off x="4031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0" name="Rectangle 228"/>
            <p:cNvSpPr>
              <a:spLocks noChangeAspect="1" noChangeArrowheads="1"/>
            </p:cNvSpPr>
            <p:nvPr/>
          </p:nvSpPr>
          <p:spPr bwMode="auto">
            <a:xfrm flipV="1">
              <a:off x="4147" y="292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1" name="Rectangle 229"/>
            <p:cNvSpPr>
              <a:spLocks noChangeAspect="1" noChangeArrowheads="1"/>
            </p:cNvSpPr>
            <p:nvPr/>
          </p:nvSpPr>
          <p:spPr bwMode="auto">
            <a:xfrm flipV="1">
              <a:off x="3686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2" name="Rectangle 230"/>
            <p:cNvSpPr>
              <a:spLocks noChangeAspect="1" noChangeArrowheads="1"/>
            </p:cNvSpPr>
            <p:nvPr/>
          </p:nvSpPr>
          <p:spPr bwMode="auto">
            <a:xfrm flipV="1">
              <a:off x="3225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3" name="Rectangle 231"/>
            <p:cNvSpPr>
              <a:spLocks noChangeAspect="1" noChangeArrowheads="1"/>
            </p:cNvSpPr>
            <p:nvPr/>
          </p:nvSpPr>
          <p:spPr bwMode="auto">
            <a:xfrm flipV="1">
              <a:off x="3340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4" name="Rectangle 232"/>
            <p:cNvSpPr>
              <a:spLocks noChangeAspect="1" noChangeArrowheads="1"/>
            </p:cNvSpPr>
            <p:nvPr/>
          </p:nvSpPr>
          <p:spPr bwMode="auto">
            <a:xfrm flipV="1">
              <a:off x="3455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5" name="Rectangle 233"/>
            <p:cNvSpPr>
              <a:spLocks noChangeAspect="1" noChangeArrowheads="1"/>
            </p:cNvSpPr>
            <p:nvPr/>
          </p:nvSpPr>
          <p:spPr bwMode="auto">
            <a:xfrm flipV="1">
              <a:off x="3571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6" name="Rectangle 234"/>
            <p:cNvSpPr>
              <a:spLocks noChangeAspect="1" noChangeArrowheads="1"/>
            </p:cNvSpPr>
            <p:nvPr/>
          </p:nvSpPr>
          <p:spPr bwMode="auto">
            <a:xfrm flipV="1">
              <a:off x="3801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7" name="Rectangle 235"/>
            <p:cNvSpPr>
              <a:spLocks noChangeAspect="1" noChangeArrowheads="1"/>
            </p:cNvSpPr>
            <p:nvPr/>
          </p:nvSpPr>
          <p:spPr bwMode="auto">
            <a:xfrm flipV="1">
              <a:off x="3916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8" name="Rectangle 236"/>
            <p:cNvSpPr>
              <a:spLocks noChangeAspect="1" noChangeArrowheads="1"/>
            </p:cNvSpPr>
            <p:nvPr/>
          </p:nvSpPr>
          <p:spPr bwMode="auto">
            <a:xfrm flipV="1">
              <a:off x="4031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09" name="Rectangle 237"/>
            <p:cNvSpPr>
              <a:spLocks noChangeAspect="1" noChangeArrowheads="1"/>
            </p:cNvSpPr>
            <p:nvPr/>
          </p:nvSpPr>
          <p:spPr bwMode="auto">
            <a:xfrm flipV="1">
              <a:off x="4147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0" name="Rectangle 238"/>
            <p:cNvSpPr>
              <a:spLocks noChangeAspect="1" noChangeArrowheads="1"/>
            </p:cNvSpPr>
            <p:nvPr/>
          </p:nvSpPr>
          <p:spPr bwMode="auto">
            <a:xfrm flipV="1">
              <a:off x="4262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1" name="Rectangle 239"/>
            <p:cNvSpPr>
              <a:spLocks noChangeAspect="1" noChangeArrowheads="1"/>
            </p:cNvSpPr>
            <p:nvPr/>
          </p:nvSpPr>
          <p:spPr bwMode="auto">
            <a:xfrm flipV="1">
              <a:off x="4377" y="281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2" name="Rectangle 240"/>
            <p:cNvSpPr>
              <a:spLocks noChangeAspect="1" noChangeArrowheads="1"/>
            </p:cNvSpPr>
            <p:nvPr/>
          </p:nvSpPr>
          <p:spPr bwMode="auto">
            <a:xfrm flipV="1">
              <a:off x="3110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3" name="Rectangle 241"/>
            <p:cNvSpPr>
              <a:spLocks noChangeAspect="1" noChangeArrowheads="1"/>
            </p:cNvSpPr>
            <p:nvPr/>
          </p:nvSpPr>
          <p:spPr bwMode="auto">
            <a:xfrm flipV="1">
              <a:off x="3225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4" name="Rectangle 242"/>
            <p:cNvSpPr>
              <a:spLocks noChangeAspect="1" noChangeArrowheads="1"/>
            </p:cNvSpPr>
            <p:nvPr/>
          </p:nvSpPr>
          <p:spPr bwMode="auto">
            <a:xfrm flipV="1">
              <a:off x="3340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5" name="Rectangle 243"/>
            <p:cNvSpPr>
              <a:spLocks noChangeAspect="1" noChangeArrowheads="1"/>
            </p:cNvSpPr>
            <p:nvPr/>
          </p:nvSpPr>
          <p:spPr bwMode="auto">
            <a:xfrm flipV="1">
              <a:off x="3455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6" name="Rectangle 244"/>
            <p:cNvSpPr>
              <a:spLocks noChangeAspect="1" noChangeArrowheads="1"/>
            </p:cNvSpPr>
            <p:nvPr/>
          </p:nvSpPr>
          <p:spPr bwMode="auto">
            <a:xfrm flipV="1">
              <a:off x="3571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7" name="Rectangle 245"/>
            <p:cNvSpPr>
              <a:spLocks noChangeAspect="1" noChangeArrowheads="1"/>
            </p:cNvSpPr>
            <p:nvPr/>
          </p:nvSpPr>
          <p:spPr bwMode="auto">
            <a:xfrm flipV="1">
              <a:off x="3686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8" name="Rectangle 246"/>
            <p:cNvSpPr>
              <a:spLocks noChangeAspect="1" noChangeArrowheads="1"/>
            </p:cNvSpPr>
            <p:nvPr/>
          </p:nvSpPr>
          <p:spPr bwMode="auto">
            <a:xfrm flipV="1">
              <a:off x="3801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19" name="Rectangle 247"/>
            <p:cNvSpPr>
              <a:spLocks noChangeAspect="1" noChangeArrowheads="1"/>
            </p:cNvSpPr>
            <p:nvPr/>
          </p:nvSpPr>
          <p:spPr bwMode="auto">
            <a:xfrm flipV="1">
              <a:off x="3916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0" name="Rectangle 248"/>
            <p:cNvSpPr>
              <a:spLocks noChangeAspect="1" noChangeArrowheads="1"/>
            </p:cNvSpPr>
            <p:nvPr/>
          </p:nvSpPr>
          <p:spPr bwMode="auto">
            <a:xfrm flipV="1">
              <a:off x="4031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1" name="Rectangle 249"/>
            <p:cNvSpPr>
              <a:spLocks noChangeAspect="1" noChangeArrowheads="1"/>
            </p:cNvSpPr>
            <p:nvPr/>
          </p:nvSpPr>
          <p:spPr bwMode="auto">
            <a:xfrm flipV="1">
              <a:off x="4147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2" name="Rectangle 250"/>
            <p:cNvSpPr>
              <a:spLocks noChangeAspect="1" noChangeArrowheads="1"/>
            </p:cNvSpPr>
            <p:nvPr/>
          </p:nvSpPr>
          <p:spPr bwMode="auto">
            <a:xfrm flipV="1">
              <a:off x="4262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3" name="Rectangle 251"/>
            <p:cNvSpPr>
              <a:spLocks noChangeAspect="1" noChangeArrowheads="1"/>
            </p:cNvSpPr>
            <p:nvPr/>
          </p:nvSpPr>
          <p:spPr bwMode="auto">
            <a:xfrm flipV="1">
              <a:off x="4377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4" name="Rectangle 252"/>
            <p:cNvSpPr>
              <a:spLocks noChangeAspect="1" noChangeArrowheads="1"/>
            </p:cNvSpPr>
            <p:nvPr/>
          </p:nvSpPr>
          <p:spPr bwMode="auto">
            <a:xfrm flipV="1">
              <a:off x="4492" y="269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5" name="Rectangle 253"/>
            <p:cNvSpPr>
              <a:spLocks noChangeAspect="1" noChangeArrowheads="1"/>
            </p:cNvSpPr>
            <p:nvPr/>
          </p:nvSpPr>
          <p:spPr bwMode="auto">
            <a:xfrm flipV="1">
              <a:off x="3110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6" name="Rectangle 254"/>
            <p:cNvSpPr>
              <a:spLocks noChangeAspect="1" noChangeArrowheads="1"/>
            </p:cNvSpPr>
            <p:nvPr/>
          </p:nvSpPr>
          <p:spPr bwMode="auto">
            <a:xfrm flipV="1">
              <a:off x="3225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7" name="Rectangle 255"/>
            <p:cNvSpPr>
              <a:spLocks noChangeAspect="1" noChangeArrowheads="1"/>
            </p:cNvSpPr>
            <p:nvPr/>
          </p:nvSpPr>
          <p:spPr bwMode="auto">
            <a:xfrm flipV="1">
              <a:off x="3340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8" name="Rectangle 256"/>
            <p:cNvSpPr>
              <a:spLocks noChangeAspect="1" noChangeArrowheads="1"/>
            </p:cNvSpPr>
            <p:nvPr/>
          </p:nvSpPr>
          <p:spPr bwMode="auto">
            <a:xfrm flipV="1">
              <a:off x="3455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29" name="Rectangle 257"/>
            <p:cNvSpPr>
              <a:spLocks noChangeAspect="1" noChangeArrowheads="1"/>
            </p:cNvSpPr>
            <p:nvPr/>
          </p:nvSpPr>
          <p:spPr bwMode="auto">
            <a:xfrm flipV="1">
              <a:off x="3571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0" name="Rectangle 258"/>
            <p:cNvSpPr>
              <a:spLocks noChangeAspect="1" noChangeArrowheads="1"/>
            </p:cNvSpPr>
            <p:nvPr/>
          </p:nvSpPr>
          <p:spPr bwMode="auto">
            <a:xfrm flipV="1">
              <a:off x="3686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1" name="Rectangle 259"/>
            <p:cNvSpPr>
              <a:spLocks noChangeAspect="1" noChangeArrowheads="1"/>
            </p:cNvSpPr>
            <p:nvPr/>
          </p:nvSpPr>
          <p:spPr bwMode="auto">
            <a:xfrm flipV="1">
              <a:off x="3801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2" name="Rectangle 260"/>
            <p:cNvSpPr>
              <a:spLocks noChangeAspect="1" noChangeArrowheads="1"/>
            </p:cNvSpPr>
            <p:nvPr/>
          </p:nvSpPr>
          <p:spPr bwMode="auto">
            <a:xfrm flipV="1">
              <a:off x="3916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3" name="Rectangle 261"/>
            <p:cNvSpPr>
              <a:spLocks noChangeAspect="1" noChangeArrowheads="1"/>
            </p:cNvSpPr>
            <p:nvPr/>
          </p:nvSpPr>
          <p:spPr bwMode="auto">
            <a:xfrm flipV="1">
              <a:off x="4031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4" name="Rectangle 262"/>
            <p:cNvSpPr>
              <a:spLocks noChangeAspect="1" noChangeArrowheads="1"/>
            </p:cNvSpPr>
            <p:nvPr/>
          </p:nvSpPr>
          <p:spPr bwMode="auto">
            <a:xfrm flipV="1">
              <a:off x="4147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5" name="Rectangle 263"/>
            <p:cNvSpPr>
              <a:spLocks noChangeAspect="1" noChangeArrowheads="1"/>
            </p:cNvSpPr>
            <p:nvPr/>
          </p:nvSpPr>
          <p:spPr bwMode="auto">
            <a:xfrm flipV="1">
              <a:off x="4262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6" name="Rectangle 264"/>
            <p:cNvSpPr>
              <a:spLocks noChangeAspect="1" noChangeArrowheads="1"/>
            </p:cNvSpPr>
            <p:nvPr/>
          </p:nvSpPr>
          <p:spPr bwMode="auto">
            <a:xfrm flipV="1">
              <a:off x="4377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7" name="Rectangle 265"/>
            <p:cNvSpPr>
              <a:spLocks noChangeAspect="1" noChangeArrowheads="1"/>
            </p:cNvSpPr>
            <p:nvPr/>
          </p:nvSpPr>
          <p:spPr bwMode="auto">
            <a:xfrm flipV="1">
              <a:off x="4492" y="2583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8" name="Rectangle 266"/>
            <p:cNvSpPr>
              <a:spLocks noChangeAspect="1" noChangeArrowheads="1"/>
            </p:cNvSpPr>
            <p:nvPr/>
          </p:nvSpPr>
          <p:spPr bwMode="auto">
            <a:xfrm flipV="1">
              <a:off x="4492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39" name="Rectangle 267"/>
            <p:cNvSpPr>
              <a:spLocks noChangeAspect="1" noChangeArrowheads="1"/>
            </p:cNvSpPr>
            <p:nvPr/>
          </p:nvSpPr>
          <p:spPr bwMode="auto">
            <a:xfrm flipV="1">
              <a:off x="4607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0" name="Rectangle 268"/>
            <p:cNvSpPr>
              <a:spLocks noChangeAspect="1" noChangeArrowheads="1"/>
            </p:cNvSpPr>
            <p:nvPr/>
          </p:nvSpPr>
          <p:spPr bwMode="auto">
            <a:xfrm flipV="1">
              <a:off x="2995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1" name="Rectangle 269"/>
            <p:cNvSpPr>
              <a:spLocks noChangeAspect="1" noChangeArrowheads="1"/>
            </p:cNvSpPr>
            <p:nvPr/>
          </p:nvSpPr>
          <p:spPr bwMode="auto">
            <a:xfrm flipV="1">
              <a:off x="3110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2" name="Rectangle 270"/>
            <p:cNvSpPr>
              <a:spLocks noChangeAspect="1" noChangeArrowheads="1"/>
            </p:cNvSpPr>
            <p:nvPr/>
          </p:nvSpPr>
          <p:spPr bwMode="auto">
            <a:xfrm flipV="1">
              <a:off x="3225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3" name="Rectangle 271"/>
            <p:cNvSpPr>
              <a:spLocks noChangeAspect="1" noChangeArrowheads="1"/>
            </p:cNvSpPr>
            <p:nvPr/>
          </p:nvSpPr>
          <p:spPr bwMode="auto">
            <a:xfrm flipV="1">
              <a:off x="3340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4" name="Rectangle 272"/>
            <p:cNvSpPr>
              <a:spLocks noChangeAspect="1" noChangeArrowheads="1"/>
            </p:cNvSpPr>
            <p:nvPr/>
          </p:nvSpPr>
          <p:spPr bwMode="auto">
            <a:xfrm flipV="1">
              <a:off x="3455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5" name="Rectangle 273"/>
            <p:cNvSpPr>
              <a:spLocks noChangeAspect="1" noChangeArrowheads="1"/>
            </p:cNvSpPr>
            <p:nvPr/>
          </p:nvSpPr>
          <p:spPr bwMode="auto">
            <a:xfrm flipV="1">
              <a:off x="3571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6" name="Rectangle 274"/>
            <p:cNvSpPr>
              <a:spLocks noChangeAspect="1" noChangeArrowheads="1"/>
            </p:cNvSpPr>
            <p:nvPr/>
          </p:nvSpPr>
          <p:spPr bwMode="auto">
            <a:xfrm flipV="1">
              <a:off x="3686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7" name="Rectangle 275"/>
            <p:cNvSpPr>
              <a:spLocks noChangeAspect="1" noChangeArrowheads="1"/>
            </p:cNvSpPr>
            <p:nvPr/>
          </p:nvSpPr>
          <p:spPr bwMode="auto">
            <a:xfrm flipV="1">
              <a:off x="3801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8" name="Rectangle 276"/>
            <p:cNvSpPr>
              <a:spLocks noChangeAspect="1" noChangeArrowheads="1"/>
            </p:cNvSpPr>
            <p:nvPr/>
          </p:nvSpPr>
          <p:spPr bwMode="auto">
            <a:xfrm flipV="1">
              <a:off x="3916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49" name="Rectangle 277"/>
            <p:cNvSpPr>
              <a:spLocks noChangeAspect="1" noChangeArrowheads="1"/>
            </p:cNvSpPr>
            <p:nvPr/>
          </p:nvSpPr>
          <p:spPr bwMode="auto">
            <a:xfrm flipV="1">
              <a:off x="4031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0" name="Rectangle 278"/>
            <p:cNvSpPr>
              <a:spLocks noChangeAspect="1" noChangeArrowheads="1"/>
            </p:cNvSpPr>
            <p:nvPr/>
          </p:nvSpPr>
          <p:spPr bwMode="auto">
            <a:xfrm flipV="1">
              <a:off x="4147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1" name="Rectangle 279"/>
            <p:cNvSpPr>
              <a:spLocks noChangeAspect="1" noChangeArrowheads="1"/>
            </p:cNvSpPr>
            <p:nvPr/>
          </p:nvSpPr>
          <p:spPr bwMode="auto">
            <a:xfrm flipV="1">
              <a:off x="4262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2" name="Rectangle 280"/>
            <p:cNvSpPr>
              <a:spLocks noChangeAspect="1" noChangeArrowheads="1"/>
            </p:cNvSpPr>
            <p:nvPr/>
          </p:nvSpPr>
          <p:spPr bwMode="auto">
            <a:xfrm flipV="1">
              <a:off x="4377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3" name="Rectangle 281"/>
            <p:cNvSpPr>
              <a:spLocks noChangeAspect="1" noChangeArrowheads="1"/>
            </p:cNvSpPr>
            <p:nvPr/>
          </p:nvSpPr>
          <p:spPr bwMode="auto">
            <a:xfrm flipV="1">
              <a:off x="4492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4" name="Rectangle 282"/>
            <p:cNvSpPr>
              <a:spLocks noChangeAspect="1" noChangeArrowheads="1"/>
            </p:cNvSpPr>
            <p:nvPr/>
          </p:nvSpPr>
          <p:spPr bwMode="auto">
            <a:xfrm flipV="1">
              <a:off x="4607" y="2468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5" name="Rectangle 283"/>
            <p:cNvSpPr>
              <a:spLocks noChangeAspect="1" noChangeArrowheads="1"/>
            </p:cNvSpPr>
            <p:nvPr/>
          </p:nvSpPr>
          <p:spPr bwMode="auto">
            <a:xfrm flipV="1">
              <a:off x="2995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6" name="Rectangle 284"/>
            <p:cNvSpPr>
              <a:spLocks noChangeAspect="1" noChangeArrowheads="1"/>
            </p:cNvSpPr>
            <p:nvPr/>
          </p:nvSpPr>
          <p:spPr bwMode="auto">
            <a:xfrm flipV="1">
              <a:off x="3110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7" name="Rectangle 285"/>
            <p:cNvSpPr>
              <a:spLocks noChangeAspect="1" noChangeArrowheads="1"/>
            </p:cNvSpPr>
            <p:nvPr/>
          </p:nvSpPr>
          <p:spPr bwMode="auto">
            <a:xfrm flipV="1">
              <a:off x="3225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8" name="Rectangle 286"/>
            <p:cNvSpPr>
              <a:spLocks noChangeAspect="1" noChangeArrowheads="1"/>
            </p:cNvSpPr>
            <p:nvPr/>
          </p:nvSpPr>
          <p:spPr bwMode="auto">
            <a:xfrm flipV="1">
              <a:off x="3340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59" name="Rectangle 287"/>
            <p:cNvSpPr>
              <a:spLocks noChangeAspect="1" noChangeArrowheads="1"/>
            </p:cNvSpPr>
            <p:nvPr/>
          </p:nvSpPr>
          <p:spPr bwMode="auto">
            <a:xfrm flipV="1">
              <a:off x="3455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0" name="Rectangle 288"/>
            <p:cNvSpPr>
              <a:spLocks noChangeAspect="1" noChangeArrowheads="1"/>
            </p:cNvSpPr>
            <p:nvPr/>
          </p:nvSpPr>
          <p:spPr bwMode="auto">
            <a:xfrm flipV="1">
              <a:off x="3571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1" name="Rectangle 289"/>
            <p:cNvSpPr>
              <a:spLocks noChangeAspect="1" noChangeArrowheads="1"/>
            </p:cNvSpPr>
            <p:nvPr/>
          </p:nvSpPr>
          <p:spPr bwMode="auto">
            <a:xfrm flipV="1">
              <a:off x="3686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2" name="Rectangle 290"/>
            <p:cNvSpPr>
              <a:spLocks noChangeAspect="1" noChangeArrowheads="1"/>
            </p:cNvSpPr>
            <p:nvPr/>
          </p:nvSpPr>
          <p:spPr bwMode="auto">
            <a:xfrm flipV="1">
              <a:off x="3801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3" name="Rectangle 291"/>
            <p:cNvSpPr>
              <a:spLocks noChangeAspect="1" noChangeArrowheads="1"/>
            </p:cNvSpPr>
            <p:nvPr/>
          </p:nvSpPr>
          <p:spPr bwMode="auto">
            <a:xfrm flipV="1">
              <a:off x="3916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4" name="Rectangle 292"/>
            <p:cNvSpPr>
              <a:spLocks noChangeAspect="1" noChangeArrowheads="1"/>
            </p:cNvSpPr>
            <p:nvPr/>
          </p:nvSpPr>
          <p:spPr bwMode="auto">
            <a:xfrm flipV="1">
              <a:off x="4031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5" name="Rectangle 293"/>
            <p:cNvSpPr>
              <a:spLocks noChangeAspect="1" noChangeArrowheads="1"/>
            </p:cNvSpPr>
            <p:nvPr/>
          </p:nvSpPr>
          <p:spPr bwMode="auto">
            <a:xfrm flipV="1">
              <a:off x="4147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6" name="Rectangle 294"/>
            <p:cNvSpPr>
              <a:spLocks noChangeAspect="1" noChangeArrowheads="1"/>
            </p:cNvSpPr>
            <p:nvPr/>
          </p:nvSpPr>
          <p:spPr bwMode="auto">
            <a:xfrm flipV="1">
              <a:off x="4262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7" name="Rectangle 295"/>
            <p:cNvSpPr>
              <a:spLocks noChangeAspect="1" noChangeArrowheads="1"/>
            </p:cNvSpPr>
            <p:nvPr/>
          </p:nvSpPr>
          <p:spPr bwMode="auto">
            <a:xfrm flipV="1">
              <a:off x="4377" y="2352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8" name="Rectangle 296"/>
            <p:cNvSpPr>
              <a:spLocks noChangeAspect="1" noChangeArrowheads="1"/>
            </p:cNvSpPr>
            <p:nvPr/>
          </p:nvSpPr>
          <p:spPr bwMode="auto">
            <a:xfrm flipV="1">
              <a:off x="2995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69" name="Rectangle 297"/>
            <p:cNvSpPr>
              <a:spLocks noChangeAspect="1" noChangeArrowheads="1"/>
            </p:cNvSpPr>
            <p:nvPr/>
          </p:nvSpPr>
          <p:spPr bwMode="auto">
            <a:xfrm flipV="1">
              <a:off x="3110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0" name="Rectangle 298"/>
            <p:cNvSpPr>
              <a:spLocks noChangeAspect="1" noChangeArrowheads="1"/>
            </p:cNvSpPr>
            <p:nvPr/>
          </p:nvSpPr>
          <p:spPr bwMode="auto">
            <a:xfrm flipV="1">
              <a:off x="3225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1" name="Rectangle 299"/>
            <p:cNvSpPr>
              <a:spLocks noChangeAspect="1" noChangeArrowheads="1"/>
            </p:cNvSpPr>
            <p:nvPr/>
          </p:nvSpPr>
          <p:spPr bwMode="auto">
            <a:xfrm flipV="1">
              <a:off x="3340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2" name="Rectangle 300"/>
            <p:cNvSpPr>
              <a:spLocks noChangeAspect="1" noChangeArrowheads="1"/>
            </p:cNvSpPr>
            <p:nvPr/>
          </p:nvSpPr>
          <p:spPr bwMode="auto">
            <a:xfrm flipV="1">
              <a:off x="3455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3" name="Rectangle 301"/>
            <p:cNvSpPr>
              <a:spLocks noChangeAspect="1" noChangeArrowheads="1"/>
            </p:cNvSpPr>
            <p:nvPr/>
          </p:nvSpPr>
          <p:spPr bwMode="auto">
            <a:xfrm flipV="1">
              <a:off x="3571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4" name="Rectangle 302"/>
            <p:cNvSpPr>
              <a:spLocks noChangeAspect="1" noChangeArrowheads="1"/>
            </p:cNvSpPr>
            <p:nvPr/>
          </p:nvSpPr>
          <p:spPr bwMode="auto">
            <a:xfrm flipV="1">
              <a:off x="3686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5" name="Rectangle 303"/>
            <p:cNvSpPr>
              <a:spLocks noChangeAspect="1" noChangeArrowheads="1"/>
            </p:cNvSpPr>
            <p:nvPr/>
          </p:nvSpPr>
          <p:spPr bwMode="auto">
            <a:xfrm flipV="1">
              <a:off x="3801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6" name="Rectangle 304"/>
            <p:cNvSpPr>
              <a:spLocks noChangeAspect="1" noChangeArrowheads="1"/>
            </p:cNvSpPr>
            <p:nvPr/>
          </p:nvSpPr>
          <p:spPr bwMode="auto">
            <a:xfrm flipV="1">
              <a:off x="3916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7" name="Rectangle 305"/>
            <p:cNvSpPr>
              <a:spLocks noChangeAspect="1" noChangeArrowheads="1"/>
            </p:cNvSpPr>
            <p:nvPr/>
          </p:nvSpPr>
          <p:spPr bwMode="auto">
            <a:xfrm flipV="1">
              <a:off x="4031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8" name="Rectangle 306"/>
            <p:cNvSpPr>
              <a:spLocks noChangeAspect="1" noChangeArrowheads="1"/>
            </p:cNvSpPr>
            <p:nvPr/>
          </p:nvSpPr>
          <p:spPr bwMode="auto">
            <a:xfrm flipV="1">
              <a:off x="4147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79" name="Rectangle 307"/>
            <p:cNvSpPr>
              <a:spLocks noChangeAspect="1" noChangeArrowheads="1"/>
            </p:cNvSpPr>
            <p:nvPr/>
          </p:nvSpPr>
          <p:spPr bwMode="auto">
            <a:xfrm flipV="1">
              <a:off x="4262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80" name="Rectangle 308"/>
            <p:cNvSpPr>
              <a:spLocks noChangeAspect="1" noChangeArrowheads="1"/>
            </p:cNvSpPr>
            <p:nvPr/>
          </p:nvSpPr>
          <p:spPr bwMode="auto">
            <a:xfrm flipV="1">
              <a:off x="4377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81" name="Rectangle 309"/>
            <p:cNvSpPr>
              <a:spLocks noChangeAspect="1" noChangeArrowheads="1"/>
            </p:cNvSpPr>
            <p:nvPr/>
          </p:nvSpPr>
          <p:spPr bwMode="auto">
            <a:xfrm flipV="1">
              <a:off x="4492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82" name="Rectangle 310"/>
            <p:cNvSpPr>
              <a:spLocks noChangeAspect="1" noChangeArrowheads="1"/>
            </p:cNvSpPr>
            <p:nvPr/>
          </p:nvSpPr>
          <p:spPr bwMode="auto">
            <a:xfrm flipV="1">
              <a:off x="4607" y="2237"/>
              <a:ext cx="115" cy="11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583" name="Oval 311"/>
            <p:cNvSpPr>
              <a:spLocks noChangeAspect="1" noChangeArrowheads="1"/>
            </p:cNvSpPr>
            <p:nvPr/>
          </p:nvSpPr>
          <p:spPr bwMode="auto">
            <a:xfrm>
              <a:off x="2880" y="1201"/>
              <a:ext cx="1958" cy="195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</p:grpSp>
      <p:sp>
        <p:nvSpPr>
          <p:cNvPr id="24595" name="Rectangle 335"/>
          <p:cNvSpPr>
            <a:spLocks noChangeArrowheads="1"/>
          </p:cNvSpPr>
          <p:nvPr/>
        </p:nvSpPr>
        <p:spPr bwMode="auto">
          <a:xfrm>
            <a:off x="1991297" y="6408452"/>
            <a:ext cx="13509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/>
            <a:r>
              <a:rPr lang="en-GB" altLang="es-ES" dirty="0">
                <a:solidFill>
                  <a:srgbClr val="0028A0"/>
                </a:solidFill>
              </a:rPr>
              <a:t>Zoning status</a:t>
            </a:r>
          </a:p>
        </p:txBody>
      </p:sp>
      <p:sp>
        <p:nvSpPr>
          <p:cNvPr id="974" name="Rectangle 8"/>
          <p:cNvSpPr>
            <a:spLocks noChangeArrowheads="1"/>
          </p:cNvSpPr>
          <p:nvPr/>
        </p:nvSpPr>
        <p:spPr bwMode="auto">
          <a:xfrm>
            <a:off x="1110286" y="2336935"/>
            <a:ext cx="1762021" cy="60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/>
            <a:r>
              <a:rPr lang="en-GB" altLang="es-ES" dirty="0" smtClean="0">
                <a:solidFill>
                  <a:srgbClr val="0028A0"/>
                </a:solidFill>
              </a:rPr>
              <a:t>Neighbourhood</a:t>
            </a:r>
          </a:p>
          <a:p>
            <a:pPr algn="r" eaLnBrk="0"/>
            <a:r>
              <a:rPr lang="en-US" altLang="es-ES" dirty="0" smtClean="0">
                <a:solidFill>
                  <a:srgbClr val="0028A0"/>
                </a:solidFill>
              </a:rPr>
              <a:t>effect</a:t>
            </a:r>
            <a:endParaRPr lang="en-GB" altLang="es-ES" dirty="0">
              <a:solidFill>
                <a:srgbClr val="0028A0"/>
              </a:solidFill>
            </a:endParaRPr>
          </a:p>
        </p:txBody>
      </p:sp>
      <p:sp>
        <p:nvSpPr>
          <p:cNvPr id="975" name="Rectangle 8"/>
          <p:cNvSpPr>
            <a:spLocks noChangeArrowheads="1"/>
          </p:cNvSpPr>
          <p:nvPr/>
        </p:nvSpPr>
        <p:spPr bwMode="auto">
          <a:xfrm>
            <a:off x="4963946" y="4136079"/>
            <a:ext cx="1236236" cy="60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/>
            <a:r>
              <a:rPr lang="en-US" altLang="es-ES" dirty="0" smtClean="0">
                <a:solidFill>
                  <a:srgbClr val="0028A0"/>
                </a:solidFill>
              </a:rPr>
              <a:t>Transition</a:t>
            </a:r>
          </a:p>
          <a:p>
            <a:pPr algn="r" eaLnBrk="0"/>
            <a:r>
              <a:rPr lang="en-US" altLang="es-ES" dirty="0" smtClean="0">
                <a:solidFill>
                  <a:srgbClr val="0028A0"/>
                </a:solidFill>
              </a:rPr>
              <a:t>potential</a:t>
            </a:r>
            <a:endParaRPr lang="en-GB" altLang="es-ES" dirty="0">
              <a:solidFill>
                <a:srgbClr val="0028A0"/>
              </a:solidFill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4936975" y="1896596"/>
            <a:ext cx="1232069" cy="60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/>
            <a:r>
              <a:rPr lang="en-US" altLang="es-ES" dirty="0">
                <a:solidFill>
                  <a:srgbClr val="0028A0"/>
                </a:solidFill>
              </a:rPr>
              <a:t>Land </a:t>
            </a:r>
            <a:r>
              <a:rPr lang="en-US" altLang="es-ES" dirty="0" smtClean="0">
                <a:solidFill>
                  <a:srgbClr val="0028A0"/>
                </a:solidFill>
              </a:rPr>
              <a:t>use </a:t>
            </a:r>
          </a:p>
          <a:p>
            <a:pPr eaLnBrk="0"/>
            <a:r>
              <a:rPr lang="en-US" altLang="es-ES" dirty="0" smtClean="0">
                <a:solidFill>
                  <a:srgbClr val="0028A0"/>
                </a:solidFill>
              </a:rPr>
              <a:t>T1 and T2</a:t>
            </a:r>
            <a:endParaRPr lang="en-GB" altLang="es-ES" dirty="0">
              <a:solidFill>
                <a:srgbClr val="0028A0"/>
              </a:solidFill>
            </a:endParaRPr>
          </a:p>
        </p:txBody>
      </p:sp>
      <p:sp>
        <p:nvSpPr>
          <p:cNvPr id="343" name="AutoShape 331"/>
          <p:cNvSpPr>
            <a:spLocks noChangeArrowheads="1"/>
          </p:cNvSpPr>
          <p:nvPr/>
        </p:nvSpPr>
        <p:spPr bwMode="auto">
          <a:xfrm rot="8550688" flipH="1">
            <a:off x="5943094" y="3187717"/>
            <a:ext cx="814387" cy="1079500"/>
          </a:xfrm>
          <a:custGeom>
            <a:avLst/>
            <a:gdLst>
              <a:gd name="G0" fmla="+- 3090298 0 0"/>
              <a:gd name="G1" fmla="+- -1408307 0 0"/>
              <a:gd name="G2" fmla="+- 3090298 0 -1408307"/>
              <a:gd name="G3" fmla="+- 10800 0 0"/>
              <a:gd name="G4" fmla="+- 0 0 309029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336 0 0"/>
              <a:gd name="G9" fmla="+- 0 0 -1408307"/>
              <a:gd name="G10" fmla="+- 7336 0 2700"/>
              <a:gd name="G11" fmla="cos G10 3090298"/>
              <a:gd name="G12" fmla="sin G10 3090298"/>
              <a:gd name="G13" fmla="cos 13500 3090298"/>
              <a:gd name="G14" fmla="sin 13500 3090298"/>
              <a:gd name="G15" fmla="+- G11 10800 0"/>
              <a:gd name="G16" fmla="+- G12 10800 0"/>
              <a:gd name="G17" fmla="+- G13 10800 0"/>
              <a:gd name="G18" fmla="+- G14 10800 0"/>
              <a:gd name="G19" fmla="*/ 7336 1 2"/>
              <a:gd name="G20" fmla="+- G19 5400 0"/>
              <a:gd name="G21" fmla="cos G20 3090298"/>
              <a:gd name="G22" fmla="sin G20 3090298"/>
              <a:gd name="G23" fmla="+- G21 10800 0"/>
              <a:gd name="G24" fmla="+- G12 G23 G22"/>
              <a:gd name="G25" fmla="+- G22 G23 G11"/>
              <a:gd name="G26" fmla="cos 10800 3090298"/>
              <a:gd name="G27" fmla="sin 10800 3090298"/>
              <a:gd name="G28" fmla="cos 7336 3090298"/>
              <a:gd name="G29" fmla="sin 7336 309029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408307"/>
              <a:gd name="G36" fmla="sin G34 -1408307"/>
              <a:gd name="G37" fmla="+/ -1408307 309029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336 G39"/>
              <a:gd name="G43" fmla="sin 7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330 w 21600"/>
              <a:gd name="T5" fmla="*/ 13198 h 21600"/>
              <a:gd name="T6" fmla="*/ 19237 w 21600"/>
              <a:gd name="T7" fmla="*/ 7478 h 21600"/>
              <a:gd name="T8" fmla="*/ 17952 w 21600"/>
              <a:gd name="T9" fmla="*/ 12429 h 21600"/>
              <a:gd name="T10" fmla="*/ 19980 w 21600"/>
              <a:gd name="T11" fmla="*/ 20698 h 21600"/>
              <a:gd name="T12" fmla="*/ 13717 w 21600"/>
              <a:gd name="T13" fmla="*/ 20462 h 21600"/>
              <a:gd name="T14" fmla="*/ 13952 w 21600"/>
              <a:gd name="T15" fmla="*/ 1419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788" y="16178"/>
                </a:moveTo>
                <a:cubicBezTo>
                  <a:pt x="17285" y="14790"/>
                  <a:pt x="18136" y="12841"/>
                  <a:pt x="18136" y="10800"/>
                </a:cubicBezTo>
                <a:cubicBezTo>
                  <a:pt x="18136" y="9880"/>
                  <a:pt x="17963" y="8968"/>
                  <a:pt x="17626" y="8112"/>
                </a:cubicBezTo>
                <a:lnTo>
                  <a:pt x="20849" y="6843"/>
                </a:lnTo>
                <a:cubicBezTo>
                  <a:pt x="21345" y="8103"/>
                  <a:pt x="21600" y="9445"/>
                  <a:pt x="21600" y="10800"/>
                </a:cubicBezTo>
                <a:cubicBezTo>
                  <a:pt x="21600" y="13805"/>
                  <a:pt x="20347" y="16674"/>
                  <a:pt x="18144" y="18718"/>
                </a:cubicBezTo>
                <a:lnTo>
                  <a:pt x="19980" y="20698"/>
                </a:lnTo>
                <a:lnTo>
                  <a:pt x="13717" y="20462"/>
                </a:lnTo>
                <a:lnTo>
                  <a:pt x="13952" y="14199"/>
                </a:lnTo>
                <a:lnTo>
                  <a:pt x="15788" y="161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icrosoft YaHei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2" name="341 Diagrama"/>
          <p:cNvGraphicFramePr/>
          <p:nvPr>
            <p:extLst>
              <p:ext uri="{D42A27DB-BD31-4B8C-83A1-F6EECF244321}">
                <p14:modId xmlns:p14="http://schemas.microsoft.com/office/powerpoint/2010/main" val="2053147960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343"/>
          <p:cNvSpPr>
            <a:spLocks noChangeArrowheads="1"/>
          </p:cNvSpPr>
          <p:nvPr/>
        </p:nvSpPr>
        <p:spPr bwMode="auto">
          <a:xfrm>
            <a:off x="0" y="0"/>
            <a:ext cx="100774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356285" y="2236662"/>
            <a:ext cx="8961886" cy="421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Transition Potential determines the future state of each cell</a:t>
            </a: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TP is calculated as a function where a set of endogenous factors interact to update the state of the cell in every time step</a:t>
            </a: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These factors are:</a:t>
            </a: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	-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Neighourhood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rules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	- Accessibility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	- Zoning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	- </a:t>
            </a:r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Suitability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	-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Stochasticity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2140364"/>
            <a:ext cx="9004300" cy="37592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47750"/>
            <a:ext cx="8229600" cy="933450"/>
          </a:xfrm>
        </p:spPr>
        <p:txBody>
          <a:bodyPr/>
          <a:lstStyle/>
          <a:p>
            <a:pPr algn="l" eaLnBrk="1" hangingPunct="1"/>
            <a:r>
              <a:rPr lang="en-GB" altLang="es-ES" sz="3200" b="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Model cycle</a:t>
            </a:r>
            <a:endParaRPr lang="en-GB" altLang="es-ES" sz="3200" b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824780698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5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 bwMode="auto">
          <a:xfrm>
            <a:off x="0" y="4830417"/>
            <a:ext cx="4581525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0175" y="2057400"/>
            <a:ext cx="445135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Modelling land use dynamics in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Doñana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National Park and its hinterland</a:t>
            </a:r>
          </a:p>
          <a:p>
            <a:pPr marL="0" indent="0">
              <a:spcBef>
                <a:spcPts val="1800"/>
              </a:spcBef>
              <a:buClr>
                <a:schemeClr val="accent2">
                  <a:lumMod val="75000"/>
                </a:schemeClr>
              </a:buClr>
              <a:buNone/>
              <a:defRPr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1800"/>
              </a:spcBef>
              <a:buClr>
                <a:schemeClr val="accent2">
                  <a:lumMod val="75000"/>
                </a:schemeClr>
              </a:buClr>
              <a:buNone/>
              <a:defRPr/>
            </a:pP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  <a:hlinkClick r:id="rId2"/>
              </a:rPr>
              <a:t>www.geogra.uah.es/duspanac </a:t>
            </a:r>
            <a:endParaRPr lang="en-GB" sz="27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889275937"/>
              </p:ext>
            </p:extLst>
          </p:nvPr>
        </p:nvGraphicFramePr>
        <p:xfrm>
          <a:off x="8784844" y="-79512"/>
          <a:ext cx="1388648" cy="135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898374"/>
            <a:ext cx="549592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6738"/>
            <a:ext cx="1007586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297174420"/>
              </p:ext>
            </p:extLst>
          </p:nvPr>
        </p:nvGraphicFramePr>
        <p:xfrm>
          <a:off x="8784844" y="-79512"/>
          <a:ext cx="1388648" cy="135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47750"/>
            <a:ext cx="8229600" cy="933450"/>
          </a:xfrm>
        </p:spPr>
        <p:txBody>
          <a:bodyPr/>
          <a:lstStyle/>
          <a:p>
            <a:pPr algn="l" eaLnBrk="1" hangingPunct="1"/>
            <a:r>
              <a:rPr lang="es-ES" altLang="es-ES" sz="3200" b="0" dirty="0" err="1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Why</a:t>
            </a:r>
            <a:r>
              <a:rPr lang="es-ES" altLang="es-ES" sz="3200" b="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ES" altLang="es-ES" sz="3200" b="0" dirty="0" err="1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Doñana</a:t>
            </a:r>
            <a:r>
              <a:rPr lang="es-ES" altLang="es-ES" sz="3200" b="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?</a:t>
            </a:r>
            <a:endParaRPr lang="es-ES" altLang="es-ES" sz="3200" b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90286" y="6018892"/>
            <a:ext cx="82296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l" eaLnBrk="1" hangingPunct="1"/>
            <a:r>
              <a:rPr lang="en-GB" altLang="es-ES" sz="2800" b="0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Threats</a:t>
            </a:r>
          </a:p>
          <a:p>
            <a:pPr algn="l" eaLnBrk="1" hangingPunct="1"/>
            <a:r>
              <a:rPr lang="en-GB" altLang="es-ES" sz="2800" b="0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 availability</a:t>
            </a:r>
          </a:p>
          <a:p>
            <a:pPr algn="l" eaLnBrk="1" hangingPunct="1"/>
            <a:r>
              <a:rPr lang="en-GB" altLang="es-ES" sz="2800" b="0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Relevance</a:t>
            </a:r>
          </a:p>
          <a:p>
            <a:pPr algn="l" eaLnBrk="1" hangingPunct="1"/>
            <a:r>
              <a:rPr lang="en-GB" altLang="es-ES" sz="2800" b="0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Variety of land use classes</a:t>
            </a:r>
            <a:endParaRPr lang="en-GB" altLang="es-ES" sz="2800" b="0" kern="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5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Título"/>
          <p:cNvSpPr>
            <a:spLocks noGrp="1"/>
          </p:cNvSpPr>
          <p:nvPr>
            <p:ph type="title"/>
          </p:nvPr>
        </p:nvSpPr>
        <p:spPr>
          <a:xfrm>
            <a:off x="229774" y="792163"/>
            <a:ext cx="9067800" cy="1260475"/>
          </a:xfrm>
        </p:spPr>
        <p:txBody>
          <a:bodyPr/>
          <a:lstStyle/>
          <a:p>
            <a:pPr algn="l"/>
            <a:r>
              <a:rPr lang="en-GB" altLang="es-ES" sz="2800" b="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Doñana</a:t>
            </a:r>
            <a:r>
              <a:rPr lang="en-GB" altLang="es-ES" sz="28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– land use changes 1990 – 2000 - 2006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052637"/>
            <a:ext cx="73564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22640342"/>
              </p:ext>
            </p:extLst>
          </p:nvPr>
        </p:nvGraphicFramePr>
        <p:xfrm>
          <a:off x="8784844" y="-79512"/>
          <a:ext cx="1388648" cy="135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32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/>
            <a:r>
              <a:rPr lang="en-US" altLang="es-ES" sz="3200" b="1" dirty="0" smtClean="0">
                <a:solidFill>
                  <a:schemeClr val="bg1"/>
                </a:solidFill>
                <a:latin typeface="Calibri" pitchFamily="34" charset="0"/>
              </a:rPr>
              <a:t>Modelling </a:t>
            </a:r>
            <a:r>
              <a:rPr lang="en-US" altLang="es-ES" sz="3200" b="1" dirty="0">
                <a:solidFill>
                  <a:schemeClr val="bg1"/>
                </a:solidFill>
                <a:latin typeface="Calibri" pitchFamily="34" charset="0"/>
              </a:rPr>
              <a:t>natural protected </a:t>
            </a:r>
            <a:r>
              <a:rPr lang="en-US" altLang="es-ES" sz="3200" b="1" dirty="0" smtClean="0">
                <a:solidFill>
                  <a:schemeClr val="bg1"/>
                </a:solidFill>
                <a:latin typeface="Calibri" pitchFamily="34" charset="0"/>
              </a:rPr>
              <a:t>areas land use</a:t>
            </a:r>
            <a:endParaRPr lang="en-US" altLang="es-E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2279650"/>
            <a:ext cx="89027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  <a:defRPr/>
            </a:pP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Doñana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National Park</a:t>
            </a:r>
          </a:p>
          <a:p>
            <a:pPr lvl="1"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Challenges:</a:t>
            </a:r>
          </a:p>
          <a:p>
            <a:pPr lvl="2"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National park since 1969</a:t>
            </a:r>
          </a:p>
          <a:p>
            <a:pPr lvl="2"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Long calibration period – data needs</a:t>
            </a:r>
          </a:p>
          <a:p>
            <a:pPr lvl="2"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Profound conflicting interests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767386867"/>
              </p:ext>
            </p:extLst>
          </p:nvPr>
        </p:nvGraphicFramePr>
        <p:xfrm>
          <a:off x="8784844" y="-79512"/>
          <a:ext cx="1388648" cy="135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854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0"/>
            <a:ext cx="10264776" cy="725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 bwMode="auto">
          <a:xfrm>
            <a:off x="1470991" y="4850296"/>
            <a:ext cx="1729409" cy="675861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5 Rectángulo"/>
          <p:cNvSpPr/>
          <p:nvPr/>
        </p:nvSpPr>
        <p:spPr>
          <a:xfrm>
            <a:off x="382558" y="4593373"/>
            <a:ext cx="1247457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Doñana</a:t>
            </a: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2000734"/>
            <a:ext cx="88519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814388" lvl="1" indent="-3571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Land use is essential to society</a:t>
            </a:r>
          </a:p>
          <a:p>
            <a:pPr marL="814388" lvl="1" indent="-3571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Land use shapes our world (landscapes, products and resources)</a:t>
            </a:r>
          </a:p>
          <a:p>
            <a:pPr marL="814388" lvl="1" indent="-3571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Land use impacts on:</a:t>
            </a:r>
          </a:p>
          <a:p>
            <a:pPr marL="1271588" lvl="4" indent="-3571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Environment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271588" lvl="4" indent="-3571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Demography</a:t>
            </a:r>
          </a:p>
          <a:p>
            <a:pPr marL="1271588" lvl="4" indent="-3571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Policies</a:t>
            </a:r>
          </a:p>
          <a:p>
            <a:pPr marL="1271588" lvl="4" indent="-3571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Socio-economic conditions</a:t>
            </a:r>
          </a:p>
          <a:p>
            <a:pPr marL="1271588" lvl="4" indent="-3571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…</a:t>
            </a:r>
          </a:p>
          <a:p>
            <a:pPr marL="814388" lvl="1" indent="-3571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All of them impact on land use</a:t>
            </a:r>
          </a:p>
          <a:p>
            <a:pPr marL="814388" lvl="1" indent="-357188">
              <a:lnSpc>
                <a:spcPct val="110000"/>
              </a:lnSpc>
              <a:defRPr/>
            </a:pP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74" name="1 Rectángulo"/>
          <p:cNvSpPr>
            <a:spLocks noChangeArrowheads="1"/>
          </p:cNvSpPr>
          <p:nvPr/>
        </p:nvSpPr>
        <p:spPr bwMode="auto">
          <a:xfrm>
            <a:off x="6605588" y="3436938"/>
            <a:ext cx="14747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s-ES" sz="2800">
                <a:solidFill>
                  <a:srgbClr val="C00000"/>
                </a:solidFill>
                <a:latin typeface="Calibri" pitchFamily="34" charset="0"/>
              </a:rPr>
              <a:t>Land use</a:t>
            </a:r>
            <a:endParaRPr lang="es-ES" altLang="es-ES" sz="2800">
              <a:solidFill>
                <a:srgbClr val="C00000"/>
              </a:solidFill>
            </a:endParaRPr>
          </a:p>
        </p:txBody>
      </p:sp>
      <p:sp>
        <p:nvSpPr>
          <p:cNvPr id="7175" name="6 Rectángulo"/>
          <p:cNvSpPr>
            <a:spLocks noChangeArrowheads="1"/>
          </p:cNvSpPr>
          <p:nvPr/>
        </p:nvSpPr>
        <p:spPr bwMode="auto">
          <a:xfrm>
            <a:off x="6138863" y="4981575"/>
            <a:ext cx="248761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ES" sz="2800">
                <a:solidFill>
                  <a:srgbClr val="C00000"/>
                </a:solidFill>
                <a:latin typeface="Calibri" pitchFamily="34" charset="0"/>
              </a:rPr>
              <a:t>Socio-economic</a:t>
            </a:r>
          </a:p>
          <a:p>
            <a:pPr algn="ctr"/>
            <a:r>
              <a:rPr lang="en-US" altLang="es-ES" sz="2800">
                <a:solidFill>
                  <a:srgbClr val="C00000"/>
                </a:solidFill>
                <a:latin typeface="Calibri" pitchFamily="34" charset="0"/>
              </a:rPr>
              <a:t>conditions</a:t>
            </a:r>
            <a:endParaRPr lang="es-ES" altLang="es-ES" sz="2800">
              <a:solidFill>
                <a:srgbClr val="C00000"/>
              </a:solidFill>
            </a:endParaRPr>
          </a:p>
        </p:txBody>
      </p:sp>
      <p:grpSp>
        <p:nvGrpSpPr>
          <p:cNvPr id="8" name="7 Grupo"/>
          <p:cNvGrpSpPr>
            <a:grpSpLocks/>
          </p:cNvGrpSpPr>
          <p:nvPr/>
        </p:nvGrpSpPr>
        <p:grpSpPr bwMode="auto">
          <a:xfrm>
            <a:off x="5489575" y="3643313"/>
            <a:ext cx="3814763" cy="1366837"/>
            <a:chOff x="5111750" y="4286250"/>
            <a:chExt cx="3814763" cy="1366838"/>
          </a:xfrm>
        </p:grpSpPr>
        <p:sp>
          <p:nvSpPr>
            <p:cNvPr id="9" name="8 Flecha circular"/>
            <p:cNvSpPr/>
            <p:nvPr/>
          </p:nvSpPr>
          <p:spPr bwMode="auto">
            <a:xfrm rot="16200000">
              <a:off x="5111750" y="4286251"/>
              <a:ext cx="1366838" cy="1366838"/>
            </a:xfrm>
            <a:prstGeom prst="circular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s-ES">
                <a:ea typeface="Microsoft YaHei" charset="-122"/>
              </a:endParaRPr>
            </a:p>
          </p:txBody>
        </p:sp>
        <p:sp>
          <p:nvSpPr>
            <p:cNvPr id="10" name="9 Flecha circular"/>
            <p:cNvSpPr/>
            <p:nvPr/>
          </p:nvSpPr>
          <p:spPr bwMode="auto">
            <a:xfrm rot="5400000">
              <a:off x="7559675" y="4286251"/>
              <a:ext cx="1366838" cy="1366838"/>
            </a:xfrm>
            <a:prstGeom prst="circular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s-ES">
                <a:ea typeface="Microsoft YaHei" charset="-122"/>
              </a:endParaRPr>
            </a:p>
          </p:txBody>
        </p:sp>
      </p:grpSp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val="2268297931"/>
              </p:ext>
            </p:extLst>
          </p:nvPr>
        </p:nvGraphicFramePr>
        <p:xfrm>
          <a:off x="8747631" y="-119270"/>
          <a:ext cx="1429209" cy="1389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1 Título"/>
          <p:cNvSpPr>
            <a:spLocks noGrp="1"/>
          </p:cNvSpPr>
          <p:nvPr>
            <p:ph type="title"/>
          </p:nvPr>
        </p:nvSpPr>
        <p:spPr>
          <a:xfrm>
            <a:off x="457200" y="973138"/>
            <a:ext cx="8229600" cy="1143000"/>
          </a:xfrm>
        </p:spPr>
        <p:txBody>
          <a:bodyPr/>
          <a:lstStyle/>
          <a:p>
            <a:pPr algn="l"/>
            <a:r>
              <a:rPr lang="en-US" altLang="es-ES" sz="28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Doñana</a:t>
            </a:r>
            <a:endParaRPr lang="en-US" altLang="es-ES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89388" y="199638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National Park area: &gt; 50,000 ha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Modelling area: &gt; 300,000 ha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Natural values:</a:t>
            </a:r>
          </a:p>
          <a:p>
            <a:pPr marL="357188" lvl="1" indent="-98425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Diverse ecosystems (marshes, coastal dunes, </a:t>
            </a:r>
          </a:p>
          <a:p>
            <a:pPr marL="357188" lvl="1" indent="-98425"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Mediterranean forest, riparian formations)</a:t>
            </a:r>
          </a:p>
          <a:p>
            <a:pPr marL="357188" lvl="1" indent="-98425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Biodiversity</a:t>
            </a:r>
          </a:p>
          <a:p>
            <a:pPr marL="357188" lvl="1" indent="-98425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Emblematic species – Iberian Lynx, Imperial Iberian Eagle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Cultural values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1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568485030"/>
              </p:ext>
            </p:extLst>
          </p:nvPr>
        </p:nvGraphicFramePr>
        <p:xfrm>
          <a:off x="8784844" y="-79512"/>
          <a:ext cx="1388648" cy="135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27" y="2216463"/>
            <a:ext cx="3516923" cy="528124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4" y="5546989"/>
            <a:ext cx="2600960" cy="19507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33" y="5376809"/>
            <a:ext cx="3175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5201920" cy="390144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3821"/>
            <a:ext cx="5201920" cy="390144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30" y="2381"/>
            <a:ext cx="5201920" cy="390144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30" y="3903821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30" y="0"/>
            <a:ext cx="5201920" cy="390144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5201920" cy="390144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1410"/>
            <a:ext cx="5201920" cy="390144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30" y="366141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30" y="0"/>
            <a:ext cx="5201920" cy="390144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29809" cy="345086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32" y="3448050"/>
            <a:ext cx="7315200" cy="41148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8050"/>
            <a:ext cx="571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30" y="0"/>
            <a:ext cx="5201920" cy="3901440"/>
          </a:xfrm>
          <a:prstGeom prst="rect">
            <a:avLst/>
          </a:prstGeom>
        </p:spPr>
      </p:pic>
      <p:sp>
        <p:nvSpPr>
          <p:cNvPr id="12292" name="1 Título"/>
          <p:cNvSpPr>
            <a:spLocks noGrp="1"/>
          </p:cNvSpPr>
          <p:nvPr>
            <p:ph type="title"/>
          </p:nvPr>
        </p:nvSpPr>
        <p:spPr>
          <a:xfrm>
            <a:off x="457200" y="973138"/>
            <a:ext cx="8229600" cy="1143000"/>
          </a:xfrm>
        </p:spPr>
        <p:txBody>
          <a:bodyPr/>
          <a:lstStyle/>
          <a:p>
            <a:pPr algn="l"/>
            <a:r>
              <a:rPr lang="en-US" altLang="es-E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Values… and issues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0" y="1976505"/>
            <a:ext cx="4875530" cy="1863807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9438" lvl="1" indent="-179388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Intensive agriculture</a:t>
            </a:r>
          </a:p>
          <a:p>
            <a:pPr marL="579438" lvl="1" indent="-179388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Erosion</a:t>
            </a:r>
          </a:p>
          <a:p>
            <a:pPr marL="579438" lvl="1" indent="-179388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Urbanization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186493912"/>
              </p:ext>
            </p:extLst>
          </p:nvPr>
        </p:nvGraphicFramePr>
        <p:xfrm>
          <a:off x="8784844" y="-79512"/>
          <a:ext cx="1388648" cy="135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1410"/>
            <a:ext cx="5201920" cy="390144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30" y="3661410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2800" b="1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The model attempts </a:t>
            </a:r>
            <a:r>
              <a:rPr lang="en-GB" altLang="es-ES" sz="2800" b="1" dirty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at answering questions like…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2279650"/>
            <a:ext cx="89027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en-GB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What if…? – </a:t>
            </a:r>
            <a:r>
              <a:rPr lang="en-GB" i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Story lines / scenarios</a:t>
            </a:r>
          </a:p>
          <a:p>
            <a:pPr>
              <a:spcAft>
                <a:spcPts val="240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en-GB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On land use changes:</a:t>
            </a:r>
          </a:p>
          <a:p>
            <a:pPr lvl="1">
              <a:buClr>
                <a:schemeClr val="accent2">
                  <a:lumMod val="75000"/>
                </a:schemeClr>
              </a:buClr>
              <a:defRPr/>
            </a:pPr>
            <a:r>
              <a:rPr lang="en-GB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Increase or reduction of some uses</a:t>
            </a:r>
          </a:p>
          <a:p>
            <a:pPr lvl="1">
              <a:buClr>
                <a:schemeClr val="accent2">
                  <a:lumMod val="75000"/>
                </a:schemeClr>
              </a:buClr>
              <a:defRPr/>
            </a:pPr>
            <a:r>
              <a:rPr lang="en-GB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Change patterns</a:t>
            </a:r>
          </a:p>
          <a:p>
            <a:pPr lvl="1">
              <a:buClr>
                <a:schemeClr val="accent2">
                  <a:lumMod val="75000"/>
                </a:schemeClr>
              </a:buClr>
              <a:defRPr/>
            </a:pPr>
            <a:r>
              <a:rPr lang="en-GB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Inter-relations among land use classes</a:t>
            </a:r>
            <a:endParaRPr lang="en-GB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13656776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2800" b="1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Scenarios </a:t>
            </a:r>
            <a:endParaRPr lang="en-GB" altLang="es-ES" sz="2800" b="1" dirty="0">
              <a:solidFill>
                <a:schemeClr val="bg1"/>
              </a:solidFill>
              <a:latin typeface="Calibri" pitchFamily="34" charset="0"/>
              <a:ea typeface="DejaVu Sans" charset="0"/>
              <a:cs typeface="Calibri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0" y="2718333"/>
            <a:ext cx="3979926" cy="157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1" y="5356446"/>
            <a:ext cx="4046220" cy="159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30" y="2718333"/>
            <a:ext cx="4064508" cy="16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96" y="5340444"/>
            <a:ext cx="4085082" cy="161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25832" y="2014585"/>
            <a:ext cx="392562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Scenario 1 – “Shared knowledge”</a:t>
            </a:r>
          </a:p>
          <a:p>
            <a:pPr eaLnBrk="1" hangingPunct="1"/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Main driver: Technology</a:t>
            </a:r>
            <a:endParaRPr lang="en-US" altLang="es-ES" sz="200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MS PGothic" pitchFamily="1" charset="-128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38996" y="2014585"/>
            <a:ext cx="392562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Scenario 3 – “Dry </a:t>
            </a:r>
            <a:r>
              <a:rPr lang="en-US" altLang="es-ES" sz="20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Doñana</a:t>
            </a:r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”</a:t>
            </a:r>
          </a:p>
          <a:p>
            <a:pPr eaLnBrk="1" hangingPunct="1"/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Main driver: Climate change</a:t>
            </a:r>
            <a:endParaRPr lang="en-US" altLang="es-ES" sz="200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MS PGothic" pitchFamily="1" charset="-128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86076" y="4604370"/>
            <a:ext cx="392562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Scenario 2 – “</a:t>
            </a:r>
            <a:r>
              <a:rPr lang="en-US" altLang="es-ES" sz="20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Doñana</a:t>
            </a:r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 trade mark”</a:t>
            </a:r>
          </a:p>
          <a:p>
            <a:pPr eaLnBrk="1" hangingPunct="1"/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Main driver: </a:t>
            </a:r>
            <a:r>
              <a:rPr lang="en-US" altLang="es-ES" sz="20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Globalisation</a:t>
            </a:r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 </a:t>
            </a:r>
            <a:endParaRPr lang="en-US" altLang="es-ES" sz="200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MS PGothic" pitchFamily="1" charset="-128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659265" y="4604370"/>
            <a:ext cx="392562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Scenario 4 – “Adaptive </a:t>
            </a:r>
            <a:r>
              <a:rPr lang="en-US" altLang="es-ES" sz="20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Doñana</a:t>
            </a:r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”</a:t>
            </a:r>
          </a:p>
          <a:p>
            <a:pPr eaLnBrk="1" hangingPunct="1"/>
            <a:r>
              <a:rPr lang="en-US" altLang="es-E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MS PGothic" pitchFamily="1" charset="-128"/>
              </a:rPr>
              <a:t>Main driver: Awareness</a:t>
            </a:r>
            <a:endParaRPr lang="en-US" altLang="es-ES" sz="200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MS PGothic" pitchFamily="1" charset="-128"/>
            </a:endParaRPr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1632463522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286076" y="192088"/>
            <a:ext cx="7544808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es-ES" altLang="es-ES" sz="3200" dirty="0" err="1" smtClean="0">
                <a:solidFill>
                  <a:schemeClr val="accent6">
                    <a:lumMod val="50000"/>
                  </a:schemeClr>
                </a:solidFill>
              </a:rPr>
              <a:t>What’s</a:t>
            </a:r>
            <a:r>
              <a:rPr lang="es-ES" altLang="es-ES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altLang="es-ES" sz="32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es-ES" altLang="es-ES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altLang="es-ES" sz="3200" dirty="0" err="1" smtClean="0">
                <a:solidFill>
                  <a:schemeClr val="accent6">
                    <a:lumMod val="50000"/>
                  </a:schemeClr>
                </a:solidFill>
              </a:rPr>
              <a:t>future</a:t>
            </a:r>
            <a:r>
              <a:rPr lang="es-ES" altLang="es-ES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altLang="es-ES" sz="3200" dirty="0" err="1" smtClean="0">
                <a:solidFill>
                  <a:schemeClr val="accent6">
                    <a:lumMod val="50000"/>
                  </a:schemeClr>
                </a:solidFill>
              </a:rPr>
              <a:t>we</a:t>
            </a:r>
            <a:r>
              <a:rPr lang="es-ES" altLang="es-ES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altLang="es-ES" sz="3200" dirty="0" err="1" smtClean="0">
                <a:solidFill>
                  <a:schemeClr val="accent6">
                    <a:lumMod val="50000"/>
                  </a:schemeClr>
                </a:solidFill>
              </a:rPr>
              <a:t>want</a:t>
            </a:r>
            <a:r>
              <a:rPr lang="es-ES" altLang="es-ES" sz="32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s-ES" altLang="es-E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8662988" y="7114416"/>
            <a:ext cx="1200150" cy="234950"/>
            <a:chOff x="284" y="149"/>
            <a:chExt cx="756" cy="14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" y="149"/>
              <a:ext cx="377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149"/>
              <a:ext cx="115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" y="149"/>
              <a:ext cx="182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87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2800" b="1" dirty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How does it work?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2279650"/>
            <a:ext cx="89027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Cells – typically 100*100 m</a:t>
            </a: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States – land use classes</a:t>
            </a: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Transition rules</a:t>
            </a:r>
          </a:p>
          <a:p>
            <a:pPr lvl="1"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Transition potential depends on accessibility zoning, neighbourhood effect, suitability and </a:t>
            </a: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stochasticity</a:t>
            </a:r>
            <a:endParaRPr lang="en-GB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Land use claims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13656776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2800" b="1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Input </a:t>
            </a:r>
            <a:r>
              <a:rPr lang="en-GB" altLang="es-ES" sz="2800" b="1" dirty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data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2279650"/>
            <a:ext cx="89027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Land use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– at least two dates of analog data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Transport network – relevant road, rail, river…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Zoning – relevant land use plans for each land use category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Suitability – relevant  biophysical info for each land use category (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ie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altitude, slope, soils, rainfall…)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Statistics – work force, demographic and economic trends…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13656776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2800" b="1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Output </a:t>
            </a:r>
            <a:r>
              <a:rPr lang="en-GB" altLang="es-ES" sz="2800" b="1" dirty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data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2279650"/>
            <a:ext cx="89027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Land use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– final simulation date (20-30 years ahead)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Statistics</a:t>
            </a: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Derived cartography</a:t>
            </a: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Derived indicators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13656776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142875" y="1250813"/>
            <a:ext cx="90074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3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en-US" altLang="es-ES" sz="2800" b="1" dirty="0" smtClean="0">
                <a:solidFill>
                  <a:schemeClr val="bg1"/>
                </a:solidFill>
                <a:latin typeface="Calibri" pitchFamily="34" charset="0"/>
              </a:rPr>
              <a:t>Essential to society</a:t>
            </a:r>
            <a:endParaRPr lang="en-US" altLang="es-E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" y="1852885"/>
            <a:ext cx="480456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457200" lvl="1" indent="-277813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27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Land use 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concerns the 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products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and/or 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benefits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obtained from use of the land as well as the land 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management actions 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(activities) carried out by humans to produce those products and </a:t>
            </a:r>
            <a:r>
              <a:rPr lang="en-US" sz="27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benefits (FAO, 2013)</a:t>
            </a:r>
          </a:p>
          <a:p>
            <a:pPr marL="457200" lvl="1" indent="-277813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27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Natural land as 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services </a:t>
            </a:r>
            <a:r>
              <a:rPr lang="en-US" sz="27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provider</a:t>
            </a:r>
            <a:endParaRPr lang="en-US" sz="27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lvl="1" indent="-277813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27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Different visions </a:t>
            </a:r>
            <a:r>
              <a:rPr lang="en-US" sz="27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on land use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89" y="5548414"/>
            <a:ext cx="2600960" cy="195072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89" y="3553452"/>
            <a:ext cx="2600960" cy="195072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89" y="1594869"/>
            <a:ext cx="2600960" cy="1950720"/>
          </a:xfrm>
          <a:prstGeom prst="rect">
            <a:avLst/>
          </a:prstGeom>
        </p:spPr>
      </p:pic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2268297931"/>
              </p:ext>
            </p:extLst>
          </p:nvPr>
        </p:nvGraphicFramePr>
        <p:xfrm>
          <a:off x="8747631" y="-119270"/>
          <a:ext cx="1429209" cy="1389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6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54" y="5546533"/>
            <a:ext cx="2600960" cy="1952601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4912399" y="7204043"/>
            <a:ext cx="2395207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>
                <a:solidFill>
                  <a:srgbClr val="C00000"/>
                </a:solidFill>
              </a:rPr>
              <a:t>Photo</a:t>
            </a:r>
            <a:r>
              <a:rPr lang="es-ES" sz="1400" dirty="0" smtClean="0">
                <a:solidFill>
                  <a:srgbClr val="C00000"/>
                </a:solidFill>
              </a:rPr>
              <a:t>: </a:t>
            </a:r>
            <a:r>
              <a:rPr lang="es-ES" sz="1400" dirty="0" err="1" smtClean="0">
                <a:solidFill>
                  <a:srgbClr val="C00000"/>
                </a:solidFill>
              </a:rPr>
              <a:t>swanksalot</a:t>
            </a:r>
            <a:r>
              <a:rPr lang="es-ES" sz="1400" dirty="0" smtClean="0">
                <a:solidFill>
                  <a:srgbClr val="C00000"/>
                </a:solidFill>
              </a:rPr>
              <a:t> </a:t>
            </a:r>
            <a:r>
              <a:rPr lang="es-ES" sz="1400" dirty="0" err="1" smtClean="0">
                <a:solidFill>
                  <a:srgbClr val="C00000"/>
                </a:solidFill>
              </a:rPr>
              <a:t>via</a:t>
            </a:r>
            <a:r>
              <a:rPr lang="es-ES" sz="1400" dirty="0" smtClean="0">
                <a:solidFill>
                  <a:srgbClr val="C00000"/>
                </a:solidFill>
              </a:rPr>
              <a:t> </a:t>
            </a:r>
            <a:r>
              <a:rPr lang="es-ES" sz="1400" dirty="0" err="1" smtClean="0">
                <a:solidFill>
                  <a:srgbClr val="C00000"/>
                </a:solidFill>
              </a:rPr>
              <a:t>Flickr</a:t>
            </a:r>
            <a:endParaRPr lang="es-ES" sz="1400" dirty="0">
              <a:solidFill>
                <a:srgbClr val="C00000"/>
              </a:solidFill>
            </a:endParaRPr>
          </a:p>
        </p:txBody>
      </p:sp>
      <p:pic>
        <p:nvPicPr>
          <p:cNvPr id="27" name="4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06246" y="3644067"/>
            <a:ext cx="2797157" cy="190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82" y="1594869"/>
            <a:ext cx="2675451" cy="200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0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Issues </a:t>
            </a:r>
            <a:r>
              <a:rPr lang="en-GB" altLang="es-ES" sz="3200" dirty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and limitations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2279650"/>
            <a:ext cx="89027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Data availability and data quality</a:t>
            </a: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Calibration</a:t>
            </a: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False expectations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13656776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b="1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Stakeholders</a:t>
            </a:r>
            <a:r>
              <a:rPr lang="en-GB" altLang="es-ES" sz="3200" b="1" dirty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’ role </a:t>
            </a:r>
            <a:r>
              <a:rPr lang="en-GB" altLang="es-ES" sz="3200" b="1" i="1" dirty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vs</a:t>
            </a:r>
            <a:r>
              <a:rPr lang="en-GB" altLang="es-ES" sz="3200" b="1" dirty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 scientists’ approach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2279650"/>
            <a:ext cx="89027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Different interests</a:t>
            </a:r>
          </a:p>
          <a:p>
            <a:pPr lvl="1"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Research</a:t>
            </a:r>
          </a:p>
          <a:p>
            <a:pPr lvl="1"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Policy making and management</a:t>
            </a: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Different capacities</a:t>
            </a:r>
          </a:p>
          <a:p>
            <a:pPr lvl="1"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Know how</a:t>
            </a:r>
          </a:p>
          <a:p>
            <a:pPr lvl="1"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Know what</a:t>
            </a:r>
          </a:p>
          <a:p>
            <a:pPr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Cooperation is a must if the model is to be used</a:t>
            </a: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292342053"/>
              </p:ext>
            </p:extLst>
          </p:nvPr>
        </p:nvGraphicFramePr>
        <p:xfrm>
          <a:off x="8650686" y="-79512"/>
          <a:ext cx="1526154" cy="1484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 bwMode="auto">
          <a:xfrm>
            <a:off x="731039" y="3472067"/>
            <a:ext cx="5981995" cy="3127516"/>
          </a:xfrm>
          <a:prstGeom prst="ellipse">
            <a:avLst/>
          </a:prstGeom>
          <a:solidFill>
            <a:srgbClr val="FFFF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6" name="5 Elipse"/>
          <p:cNvSpPr/>
          <p:nvPr/>
        </p:nvSpPr>
        <p:spPr bwMode="auto">
          <a:xfrm>
            <a:off x="3447735" y="3472067"/>
            <a:ext cx="5981995" cy="3127516"/>
          </a:xfrm>
          <a:prstGeom prst="ellipse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04693" y="2930577"/>
            <a:ext cx="3976281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Analytical  / technical domain</a:t>
            </a:r>
            <a:endParaRPr lang="es-ES" sz="2400" b="1" dirty="0"/>
          </a:p>
        </p:txBody>
      </p:sp>
      <p:sp>
        <p:nvSpPr>
          <p:cNvPr id="8" name="7 Rectángulo"/>
          <p:cNvSpPr/>
          <p:nvPr/>
        </p:nvSpPr>
        <p:spPr>
          <a:xfrm>
            <a:off x="5555571" y="2930577"/>
            <a:ext cx="4439036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Discursive / participatory domain</a:t>
            </a:r>
            <a:endParaRPr lang="es-ES" sz="2400" b="1" dirty="0"/>
          </a:p>
        </p:txBody>
      </p:sp>
      <p:sp>
        <p:nvSpPr>
          <p:cNvPr id="9" name="8 Rectángulo"/>
          <p:cNvSpPr/>
          <p:nvPr/>
        </p:nvSpPr>
        <p:spPr>
          <a:xfrm>
            <a:off x="4190459" y="4789283"/>
            <a:ext cx="1950347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Calibration</a:t>
            </a:r>
            <a:endParaRPr lang="es-ES" sz="2800" b="1" dirty="0"/>
          </a:p>
        </p:txBody>
      </p:sp>
      <p:sp>
        <p:nvSpPr>
          <p:cNvPr id="10" name="9 Rectángulo"/>
          <p:cNvSpPr/>
          <p:nvPr/>
        </p:nvSpPr>
        <p:spPr>
          <a:xfrm>
            <a:off x="559558" y="3800160"/>
            <a:ext cx="3820987" cy="215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   </a:t>
            </a:r>
          </a:p>
          <a:p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        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Knowledge of:</a:t>
            </a:r>
            <a:endParaRPr lang="en-GB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-  Modelling tools</a:t>
            </a:r>
          </a:p>
          <a:p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- Methodologies</a:t>
            </a:r>
          </a:p>
          <a:p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  - Land use change</a:t>
            </a:r>
          </a:p>
          <a:p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    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(pattern and quality)</a:t>
            </a:r>
            <a:endParaRPr lang="es-ES" sz="2000" dirty="0"/>
          </a:p>
        </p:txBody>
      </p:sp>
      <p:sp>
        <p:nvSpPr>
          <p:cNvPr id="11" name="10 Rectángulo"/>
          <p:cNvSpPr/>
          <p:nvPr/>
        </p:nvSpPr>
        <p:spPr>
          <a:xfrm>
            <a:off x="5815429" y="3800160"/>
            <a:ext cx="3820987" cy="215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   </a:t>
            </a:r>
          </a:p>
          <a:p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      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Knowledge of:</a:t>
            </a:r>
            <a:endParaRPr lang="en-GB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        - Study area</a:t>
            </a:r>
          </a:p>
          <a:p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          - Local land use</a:t>
            </a: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         conflicts</a:t>
            </a:r>
          </a:p>
          <a:p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          - Planning actions</a:t>
            </a:r>
            <a:endParaRPr lang="es-ES" sz="2000" dirty="0"/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887199192"/>
              </p:ext>
            </p:extLst>
          </p:nvPr>
        </p:nvGraphicFramePr>
        <p:xfrm>
          <a:off x="8650686" y="-79512"/>
          <a:ext cx="1526154" cy="1484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b="1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Why participatory modelling?</a:t>
            </a:r>
            <a:endParaRPr lang="en-GB" altLang="es-ES" sz="3200" b="1" dirty="0">
              <a:solidFill>
                <a:schemeClr val="bg1"/>
              </a:solidFill>
              <a:latin typeface="Calibri" pitchFamily="34" charset="0"/>
              <a:ea typeface="DejaVu Sans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/>
          <p:cNvSpPr txBox="1">
            <a:spLocks/>
          </p:cNvSpPr>
          <p:nvPr/>
        </p:nvSpPr>
        <p:spPr>
          <a:xfrm>
            <a:off x="457200" y="25685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Human interaction is key to land use</a:t>
            </a: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818656459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2 Marcador de contenido"/>
          <p:cNvSpPr txBox="1">
            <a:spLocks/>
          </p:cNvSpPr>
          <p:nvPr/>
        </p:nvSpPr>
        <p:spPr>
          <a:xfrm>
            <a:off x="609600" y="4325841"/>
            <a:ext cx="8229600" cy="985147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CA-based </a:t>
            </a:r>
            <a:r>
              <a:rPr lang="en-US" sz="2800" u="sng" dirty="0" smtClean="0">
                <a:solidFill>
                  <a:srgbClr val="C00000"/>
                </a:solidFill>
              </a:rPr>
              <a:t>participatory</a:t>
            </a:r>
            <a:r>
              <a:rPr lang="en-US" sz="2800" dirty="0" smtClean="0">
                <a:solidFill>
                  <a:srgbClr val="C00000"/>
                </a:solidFill>
              </a:rPr>
              <a:t> modelling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3 Flecha abajo"/>
          <p:cNvSpPr/>
          <p:nvPr/>
        </p:nvSpPr>
        <p:spPr bwMode="auto">
          <a:xfrm>
            <a:off x="4393093" y="3458824"/>
            <a:ext cx="357809" cy="576470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866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2744107"/>
            <a:ext cx="8902700" cy="31777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buNone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Policy makers who are actively involved in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model development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are likely to find model outcomes, such as planning recommendations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or environmental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indicators derived from future land use scenarios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difficult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reject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Voinov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Bousquet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2010)</a:t>
            </a:r>
            <a:endParaRPr lang="en-GB" sz="1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993392001"/>
              </p:ext>
            </p:extLst>
          </p:nvPr>
        </p:nvGraphicFramePr>
        <p:xfrm>
          <a:off x="8650686" y="-79512"/>
          <a:ext cx="1526154" cy="1484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Why participatory modelling?</a:t>
            </a:r>
            <a:endParaRPr lang="en-GB" altLang="es-ES" sz="3200" dirty="0">
              <a:solidFill>
                <a:schemeClr val="bg1"/>
              </a:solidFill>
              <a:latin typeface="Calibri" pitchFamily="34" charset="0"/>
              <a:ea typeface="DejaVu Sans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Workshops participants</a:t>
            </a:r>
            <a:endParaRPr lang="en-GB" altLang="es-ES" sz="3200" dirty="0">
              <a:solidFill>
                <a:schemeClr val="bg1"/>
              </a:solidFill>
              <a:latin typeface="Calibri" pitchFamily="34" charset="0"/>
              <a:ea typeface="DejaVu Sans" charset="0"/>
              <a:cs typeface="Calibri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2279650"/>
            <a:ext cx="89027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Managers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Local councils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Farmers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Cattle ranchers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Pilgrims associations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Environmentalists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Scientists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Government officials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GB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36" y="2119312"/>
            <a:ext cx="63373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693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Participants’ contribution</a:t>
            </a:r>
            <a:endParaRPr lang="en-GB" altLang="es-ES" sz="3200" dirty="0">
              <a:solidFill>
                <a:schemeClr val="bg1"/>
              </a:solidFill>
              <a:latin typeface="Calibri" pitchFamily="34" charset="0"/>
              <a:ea typeface="DejaVu Sans" charset="0"/>
              <a:cs typeface="Calibri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2279650"/>
            <a:ext cx="89027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Defining study area –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Guadiamar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river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bassin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Selecting data sets – Andalucía (from 1956 to 2007)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Grouping land use classes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Assisting on land use dynamics understanding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Assisting on suitability composite maps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Scenario development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Results and process evaluation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GB" sz="2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356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5" y="2038865"/>
            <a:ext cx="8694118" cy="50667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77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auto">
          <a:xfrm>
            <a:off x="0" y="0"/>
            <a:ext cx="10077450" cy="75628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664"/>
            <a:ext cx="5031278" cy="335418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72" y="4208664"/>
            <a:ext cx="5031278" cy="335418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359"/>
            <a:ext cx="5031278" cy="3354186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-131002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Three workshops, nine activities at </a:t>
            </a:r>
            <a:r>
              <a:rPr lang="en-GB" altLang="es-ES" sz="32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Doñana</a:t>
            </a:r>
            <a:endParaRPr lang="en-GB" altLang="es-ES" sz="3200" dirty="0">
              <a:solidFill>
                <a:schemeClr val="accent6">
                  <a:lumMod val="50000"/>
                </a:schemeClr>
              </a:solidFill>
              <a:latin typeface="Calibri" pitchFamily="34" charset="0"/>
              <a:ea typeface="DejaVu Sans" charset="0"/>
              <a:cs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72" y="761873"/>
            <a:ext cx="5031278" cy="335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309694462"/>
              </p:ext>
            </p:extLst>
          </p:nvPr>
        </p:nvGraphicFramePr>
        <p:xfrm>
          <a:off x="8650686" y="-79512"/>
          <a:ext cx="1526154" cy="1484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100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Rectángulo"/>
          <p:cNvSpPr>
            <a:spLocks noChangeArrowheads="1"/>
          </p:cNvSpPr>
          <p:nvPr/>
        </p:nvSpPr>
        <p:spPr bwMode="auto">
          <a:xfrm>
            <a:off x="0" y="0"/>
            <a:ext cx="10077450" cy="75628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266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s-ES" altLang="es-ES" sz="2800" b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1957-1999 </a:t>
            </a:r>
            <a:r>
              <a:rPr lang="en-US" altLang="es-ES" sz="2800" b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simulation</a:t>
            </a: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0" y="0"/>
            <a:ext cx="100774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 altLang="es-ES"/>
          </a:p>
        </p:txBody>
      </p:sp>
      <p:pic>
        <p:nvPicPr>
          <p:cNvPr id="25605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47625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314700"/>
            <a:ext cx="231457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8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1775" y="2060715"/>
            <a:ext cx="9415463" cy="86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536575" indent="-250825">
              <a:buFont typeface="Arial" pitchFamily="34" charset="0"/>
              <a:buChar char="•"/>
              <a:tabLst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Land use / land cover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060700"/>
            <a:ext cx="5029201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3 Forma libre"/>
          <p:cNvSpPr>
            <a:spLocks/>
          </p:cNvSpPr>
          <p:nvPr/>
        </p:nvSpPr>
        <p:spPr bwMode="auto">
          <a:xfrm>
            <a:off x="0" y="3062288"/>
            <a:ext cx="5006975" cy="4252912"/>
          </a:xfrm>
          <a:custGeom>
            <a:avLst/>
            <a:gdLst>
              <a:gd name="T0" fmla="*/ 0 w 5007428"/>
              <a:gd name="T1" fmla="*/ 551804 h 4252686"/>
              <a:gd name="T2" fmla="*/ 594599 w 5007428"/>
              <a:gd name="T3" fmla="*/ 14524 h 4252686"/>
              <a:gd name="T4" fmla="*/ 913653 w 5007428"/>
              <a:gd name="T5" fmla="*/ 14524 h 4252686"/>
              <a:gd name="T6" fmla="*/ 1276217 w 5007428"/>
              <a:gd name="T7" fmla="*/ 450159 h 4252686"/>
              <a:gd name="T8" fmla="*/ 1928825 w 5007428"/>
              <a:gd name="T9" fmla="*/ 0 h 4252686"/>
              <a:gd name="T10" fmla="*/ 2871488 w 5007428"/>
              <a:gd name="T11" fmla="*/ 14524 h 4252686"/>
              <a:gd name="T12" fmla="*/ 3118033 w 5007428"/>
              <a:gd name="T13" fmla="*/ 348514 h 4252686"/>
              <a:gd name="T14" fmla="*/ 2465421 w 5007428"/>
              <a:gd name="T15" fmla="*/ 798664 h 4252686"/>
              <a:gd name="T16" fmla="*/ 2581437 w 5007428"/>
              <a:gd name="T17" fmla="*/ 1365000 h 4252686"/>
              <a:gd name="T18" fmla="*/ 2944004 w 5007428"/>
              <a:gd name="T19" fmla="*/ 2062019 h 4252686"/>
              <a:gd name="T20" fmla="*/ 3698128 w 5007428"/>
              <a:gd name="T21" fmla="*/ 2759038 h 4252686"/>
              <a:gd name="T22" fmla="*/ 4582779 w 5007428"/>
              <a:gd name="T23" fmla="*/ 1844197 h 4252686"/>
              <a:gd name="T24" fmla="*/ 4988850 w 5007428"/>
              <a:gd name="T25" fmla="*/ 2425047 h 4252686"/>
              <a:gd name="T26" fmla="*/ 5003351 w 5007428"/>
              <a:gd name="T27" fmla="*/ 4240197 h 4252686"/>
              <a:gd name="T28" fmla="*/ 2407409 w 5007428"/>
              <a:gd name="T29" fmla="*/ 4254720 h 4252686"/>
              <a:gd name="T30" fmla="*/ 551093 w 5007428"/>
              <a:gd name="T31" fmla="*/ 3107542 h 4252686"/>
              <a:gd name="T32" fmla="*/ 145026 w 5007428"/>
              <a:gd name="T33" fmla="*/ 2962328 h 4252686"/>
              <a:gd name="T34" fmla="*/ 507586 w 5007428"/>
              <a:gd name="T35" fmla="*/ 2483131 h 4252686"/>
              <a:gd name="T36" fmla="*/ 609105 w 5007428"/>
              <a:gd name="T37" fmla="*/ 2047496 h 4252686"/>
              <a:gd name="T38" fmla="*/ 551093 w 5007428"/>
              <a:gd name="T39" fmla="*/ 1684461 h 4252686"/>
              <a:gd name="T40" fmla="*/ 0 w 5007428"/>
              <a:gd name="T41" fmla="*/ 1089094 h 4252686"/>
              <a:gd name="T42" fmla="*/ 0 w 5007428"/>
              <a:gd name="T43" fmla="*/ 551804 h 425268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007428" h="4252686">
                <a:moveTo>
                  <a:pt x="0" y="551543"/>
                </a:moveTo>
                <a:lnTo>
                  <a:pt x="595085" y="14515"/>
                </a:lnTo>
                <a:lnTo>
                  <a:pt x="914400" y="14515"/>
                </a:lnTo>
                <a:lnTo>
                  <a:pt x="1277257" y="449943"/>
                </a:lnTo>
                <a:lnTo>
                  <a:pt x="1930400" y="0"/>
                </a:lnTo>
                <a:lnTo>
                  <a:pt x="2873828" y="14515"/>
                </a:lnTo>
                <a:lnTo>
                  <a:pt x="3120571" y="348343"/>
                </a:lnTo>
                <a:lnTo>
                  <a:pt x="2467428" y="798286"/>
                </a:lnTo>
                <a:lnTo>
                  <a:pt x="2583543" y="1364343"/>
                </a:lnTo>
                <a:lnTo>
                  <a:pt x="2946400" y="2061029"/>
                </a:lnTo>
                <a:lnTo>
                  <a:pt x="3701143" y="2757715"/>
                </a:lnTo>
                <a:lnTo>
                  <a:pt x="4586514" y="1843315"/>
                </a:lnTo>
                <a:lnTo>
                  <a:pt x="4992914" y="2423886"/>
                </a:lnTo>
                <a:lnTo>
                  <a:pt x="5007428" y="4238172"/>
                </a:lnTo>
                <a:lnTo>
                  <a:pt x="2409371" y="4252686"/>
                </a:lnTo>
                <a:lnTo>
                  <a:pt x="551543" y="3106057"/>
                </a:lnTo>
                <a:lnTo>
                  <a:pt x="145143" y="2960915"/>
                </a:lnTo>
                <a:lnTo>
                  <a:pt x="508000" y="2481943"/>
                </a:lnTo>
                <a:lnTo>
                  <a:pt x="609600" y="2046515"/>
                </a:lnTo>
                <a:lnTo>
                  <a:pt x="551543" y="1683657"/>
                </a:lnTo>
                <a:lnTo>
                  <a:pt x="0" y="1088572"/>
                </a:lnTo>
                <a:lnTo>
                  <a:pt x="0" y="551543"/>
                </a:lnTo>
                <a:close/>
              </a:path>
            </a:pathLst>
          </a:custGeom>
          <a:solidFill>
            <a:srgbClr val="00B8FF">
              <a:alpha val="3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587375" y="5957888"/>
            <a:ext cx="3886200" cy="436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>
              <a:buFont typeface="Times New Roman" pitchFamily="16" charset="0"/>
              <a:buNone/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icrosoft YaHei" charset="-122"/>
                <a:cs typeface="Calibri" pitchFamily="34" charset="0"/>
              </a:rPr>
              <a:t>Use: Educational/Research</a:t>
            </a:r>
          </a:p>
        </p:txBody>
      </p:sp>
      <p:pic>
        <p:nvPicPr>
          <p:cNvPr id="82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3067050"/>
            <a:ext cx="50292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2" name="8 Forma libre"/>
          <p:cNvSpPr>
            <a:spLocks/>
          </p:cNvSpPr>
          <p:nvPr/>
        </p:nvSpPr>
        <p:spPr bwMode="auto">
          <a:xfrm>
            <a:off x="5051425" y="3324225"/>
            <a:ext cx="1320800" cy="1770063"/>
          </a:xfrm>
          <a:custGeom>
            <a:avLst/>
            <a:gdLst>
              <a:gd name="T0" fmla="*/ 43543 w 1320800"/>
              <a:gd name="T1" fmla="*/ 245890 h 1770743"/>
              <a:gd name="T2" fmla="*/ 87086 w 1320800"/>
              <a:gd name="T3" fmla="*/ 216964 h 1770743"/>
              <a:gd name="T4" fmla="*/ 449943 w 1320800"/>
              <a:gd name="T5" fmla="*/ 0 h 1770743"/>
              <a:gd name="T6" fmla="*/ 508000 w 1320800"/>
              <a:gd name="T7" fmla="*/ 159109 h 1770743"/>
              <a:gd name="T8" fmla="*/ 914400 w 1320800"/>
              <a:gd name="T9" fmla="*/ 549640 h 1770743"/>
              <a:gd name="T10" fmla="*/ 696686 w 1320800"/>
              <a:gd name="T11" fmla="*/ 723211 h 1770743"/>
              <a:gd name="T12" fmla="*/ 1320800 w 1320800"/>
              <a:gd name="T13" fmla="*/ 1504277 h 1770743"/>
              <a:gd name="T14" fmla="*/ 943429 w 1320800"/>
              <a:gd name="T15" fmla="*/ 1764633 h 1770743"/>
              <a:gd name="T16" fmla="*/ 0 w 1320800"/>
              <a:gd name="T17" fmla="*/ 809995 h 1770743"/>
              <a:gd name="T18" fmla="*/ 43543 w 1320800"/>
              <a:gd name="T19" fmla="*/ 245890 h 17707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20800" h="1770743">
                <a:moveTo>
                  <a:pt x="43543" y="246743"/>
                </a:moveTo>
                <a:lnTo>
                  <a:pt x="87086" y="217715"/>
                </a:lnTo>
                <a:lnTo>
                  <a:pt x="449943" y="0"/>
                </a:lnTo>
                <a:lnTo>
                  <a:pt x="508000" y="159658"/>
                </a:lnTo>
                <a:lnTo>
                  <a:pt x="914400" y="551543"/>
                </a:lnTo>
                <a:lnTo>
                  <a:pt x="696686" y="725715"/>
                </a:lnTo>
                <a:lnTo>
                  <a:pt x="1320800" y="1509486"/>
                </a:lnTo>
                <a:lnTo>
                  <a:pt x="943429" y="1770743"/>
                </a:lnTo>
                <a:lnTo>
                  <a:pt x="0" y="812800"/>
                </a:lnTo>
                <a:lnTo>
                  <a:pt x="43543" y="246743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203" name="9 Forma libre"/>
          <p:cNvSpPr>
            <a:spLocks/>
          </p:cNvSpPr>
          <p:nvPr/>
        </p:nvSpPr>
        <p:spPr bwMode="auto">
          <a:xfrm>
            <a:off x="5646738" y="5224463"/>
            <a:ext cx="1508125" cy="1001712"/>
          </a:xfrm>
          <a:custGeom>
            <a:avLst/>
            <a:gdLst>
              <a:gd name="T0" fmla="*/ 0 w 1509486"/>
              <a:gd name="T1" fmla="*/ 858083 h 1001486"/>
              <a:gd name="T2" fmla="*/ 604670 w 1509486"/>
              <a:gd name="T3" fmla="*/ 305421 h 1001486"/>
              <a:gd name="T4" fmla="*/ 1266930 w 1509486"/>
              <a:gd name="T5" fmla="*/ 0 h 1001486"/>
              <a:gd name="T6" fmla="*/ 1497281 w 1509486"/>
              <a:gd name="T7" fmla="*/ 378136 h 1001486"/>
              <a:gd name="T8" fmla="*/ 1425296 w 1509486"/>
              <a:gd name="T9" fmla="*/ 509035 h 1001486"/>
              <a:gd name="T10" fmla="*/ 1382106 w 1509486"/>
              <a:gd name="T11" fmla="*/ 567209 h 1001486"/>
              <a:gd name="T12" fmla="*/ 1367708 w 1509486"/>
              <a:gd name="T13" fmla="*/ 625383 h 1001486"/>
              <a:gd name="T14" fmla="*/ 1324517 w 1509486"/>
              <a:gd name="T15" fmla="*/ 712648 h 1001486"/>
              <a:gd name="T16" fmla="*/ 1238140 w 1509486"/>
              <a:gd name="T17" fmla="*/ 770823 h 1001486"/>
              <a:gd name="T18" fmla="*/ 1180551 w 1509486"/>
              <a:gd name="T19" fmla="*/ 814454 h 1001486"/>
              <a:gd name="T20" fmla="*/ 1137359 w 1509486"/>
              <a:gd name="T21" fmla="*/ 843538 h 1001486"/>
              <a:gd name="T22" fmla="*/ 1094167 w 1509486"/>
              <a:gd name="T23" fmla="*/ 887171 h 1001486"/>
              <a:gd name="T24" fmla="*/ 1094167 w 1509486"/>
              <a:gd name="T25" fmla="*/ 1003520 h 1001486"/>
              <a:gd name="T26" fmla="*/ 1094167 w 1509486"/>
              <a:gd name="T27" fmla="*/ 1003520 h 1001486"/>
              <a:gd name="T28" fmla="*/ 878213 w 1509486"/>
              <a:gd name="T29" fmla="*/ 698100 h 1001486"/>
              <a:gd name="T30" fmla="*/ 503892 w 1509486"/>
              <a:gd name="T31" fmla="*/ 974435 h 1001486"/>
              <a:gd name="T32" fmla="*/ 43192 w 1509486"/>
              <a:gd name="T33" fmla="*/ 930804 h 1001486"/>
              <a:gd name="T34" fmla="*/ 604670 w 1509486"/>
              <a:gd name="T35" fmla="*/ 305421 h 10014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509486" h="1001486">
                <a:moveTo>
                  <a:pt x="0" y="856343"/>
                </a:moveTo>
                <a:lnTo>
                  <a:pt x="609600" y="304800"/>
                </a:lnTo>
                <a:lnTo>
                  <a:pt x="1277257" y="0"/>
                </a:lnTo>
                <a:lnTo>
                  <a:pt x="1509486" y="377371"/>
                </a:lnTo>
                <a:cubicBezTo>
                  <a:pt x="1485295" y="420914"/>
                  <a:pt x="1463020" y="465578"/>
                  <a:pt x="1436914" y="508000"/>
                </a:cubicBezTo>
                <a:cubicBezTo>
                  <a:pt x="1424236" y="528602"/>
                  <a:pt x="1404190" y="544421"/>
                  <a:pt x="1393372" y="566057"/>
                </a:cubicBezTo>
                <a:cubicBezTo>
                  <a:pt x="1384451" y="583899"/>
                  <a:pt x="1384337" y="604934"/>
                  <a:pt x="1378857" y="624114"/>
                </a:cubicBezTo>
                <a:cubicBezTo>
                  <a:pt x="1370475" y="653450"/>
                  <a:pt x="1359548" y="689995"/>
                  <a:pt x="1335314" y="711200"/>
                </a:cubicBezTo>
                <a:cubicBezTo>
                  <a:pt x="1309058" y="734174"/>
                  <a:pt x="1276139" y="748324"/>
                  <a:pt x="1248229" y="769257"/>
                </a:cubicBezTo>
                <a:cubicBezTo>
                  <a:pt x="1228877" y="783771"/>
                  <a:pt x="1209857" y="798740"/>
                  <a:pt x="1190172" y="812800"/>
                </a:cubicBezTo>
                <a:cubicBezTo>
                  <a:pt x="1175977" y="822939"/>
                  <a:pt x="1160030" y="830661"/>
                  <a:pt x="1146629" y="841828"/>
                </a:cubicBezTo>
                <a:cubicBezTo>
                  <a:pt x="1130860" y="854969"/>
                  <a:pt x="1108487" y="865568"/>
                  <a:pt x="1103086" y="885371"/>
                </a:cubicBezTo>
                <a:cubicBezTo>
                  <a:pt x="1092902" y="922712"/>
                  <a:pt x="1103086" y="962781"/>
                  <a:pt x="1103086" y="1001486"/>
                </a:cubicBezTo>
                <a:lnTo>
                  <a:pt x="885372" y="696686"/>
                </a:lnTo>
                <a:lnTo>
                  <a:pt x="508000" y="972457"/>
                </a:lnTo>
                <a:lnTo>
                  <a:pt x="43543" y="928914"/>
                </a:lnTo>
                <a:lnTo>
                  <a:pt x="609600" y="304800"/>
                </a:lnTo>
              </a:path>
            </a:pathLst>
          </a:custGeom>
          <a:solidFill>
            <a:srgbClr val="00B050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5083175" y="3481388"/>
            <a:ext cx="1069975" cy="436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>
              <a:buFont typeface="Times New Roman" pitchFamily="16" charset="0"/>
              <a:buNone/>
              <a:defRPr/>
            </a:pP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icrosoft YaHei" charset="-122"/>
                <a:cs typeface="Calibri" pitchFamily="34" charset="0"/>
              </a:rPr>
              <a:t>Built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icrosoft YaHei" charset="-122"/>
              <a:cs typeface="Calibri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615113" y="5324475"/>
            <a:ext cx="2008187" cy="4365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>
              <a:buFont typeface="Times New Roman" pitchFamily="16" charset="0"/>
              <a:buNone/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icrosoft YaHei" charset="-122"/>
                <a:cs typeface="Calibri" pitchFamily="34" charset="0"/>
              </a:rPr>
              <a:t>Green areas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42875" y="1250813"/>
            <a:ext cx="90074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3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en-US" altLang="es-ES" sz="2800" b="1" dirty="0" smtClean="0">
                <a:solidFill>
                  <a:schemeClr val="bg1"/>
                </a:solidFill>
                <a:latin typeface="Calibri" pitchFamily="34" charset="0"/>
              </a:rPr>
              <a:t>Dealing with land use data - issues</a:t>
            </a:r>
            <a:endParaRPr lang="en-US" altLang="es-E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2268297931"/>
              </p:ext>
            </p:extLst>
          </p:nvPr>
        </p:nvGraphicFramePr>
        <p:xfrm>
          <a:off x="8747631" y="-119270"/>
          <a:ext cx="1429209" cy="1389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59" y="0"/>
            <a:ext cx="5350791" cy="756285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25" y="4805672"/>
            <a:ext cx="1990898" cy="78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9848" y="4793203"/>
            <a:ext cx="2024149" cy="79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258" y="2182415"/>
            <a:ext cx="2032462" cy="80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941" y="2182415"/>
            <a:ext cx="2042853" cy="80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4258" y="973138"/>
            <a:ext cx="426945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Results</a:t>
            </a:r>
            <a:endParaRPr lang="en-GB" altLang="es-ES" sz="3200" dirty="0">
              <a:solidFill>
                <a:schemeClr val="bg1"/>
              </a:solidFill>
              <a:latin typeface="Calibri" pitchFamily="34" charset="0"/>
              <a:ea typeface="DejaVu Sans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6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Readings</a:t>
            </a:r>
            <a:endParaRPr lang="en-GB" altLang="es-ES" sz="3200" dirty="0">
              <a:solidFill>
                <a:schemeClr val="bg1"/>
              </a:solidFill>
              <a:latin typeface="Calibri" pitchFamily="34" charset="0"/>
              <a:ea typeface="DejaVu Sans" charset="0"/>
              <a:cs typeface="Calibri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9019" y="1883538"/>
            <a:ext cx="9483952" cy="557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Hewitt, R., van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Delden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H. and Escobar, F.,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2014,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Participatory land use modelling, pathways to an integrated approach, 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Environmental Modelling &amp; Software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52, pp. 149-165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Escobar, F, Hewitt, R and Hernandez, V, 2014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s-E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U</a:t>
            </a:r>
            <a:r>
              <a:rPr lang="es-ES" sz="20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sos del suelo en los parques nacionales españoles. evolución y modelado participativo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Madrid, Ministerio de Agricultura y Medio Ambiente, 79 p.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Hewitt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R., Hernández, V., Encinas, M., and Escobar, F., 2012,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Land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use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modelling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role of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stakeholders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in natural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protected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areas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case of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Doñana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Spain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. 2012 </a:t>
            </a:r>
            <a:r>
              <a:rPr lang="es-E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International </a:t>
            </a:r>
            <a:r>
              <a:rPr lang="es-ES" sz="2000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Congress</a:t>
            </a:r>
            <a:r>
              <a:rPr lang="es-E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on</a:t>
            </a:r>
            <a:r>
              <a:rPr lang="es-E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Environmental</a:t>
            </a:r>
            <a:r>
              <a:rPr lang="es-E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Modelling</a:t>
            </a:r>
            <a:r>
              <a:rPr lang="es-E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Software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Managing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Resources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of a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Limited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Planet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Sixth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Biennial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Meeting, Leipzig,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Germany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Hewitt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R. Hernández, V. and Escobar, F., 2012, Agentes, escenarios y autómatas celulares; modelización espacial para la toma de decisiones en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Doñana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y su entorno. </a:t>
            </a:r>
            <a:r>
              <a:rPr lang="es-E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XV Congreso Nacional de Tecnologías de la Información Geográfica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Madrid, AGE-CSIC, 19-21 de Septiembre de 2012, 10 pp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Hewitt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R. and Escobar, F., 2010, The territorial dynamics of fast-growing regions: Unsustainable land use change and future policy challenges in Madrid, Spain, 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Applied Geography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31 (2010,) 650-667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endParaRPr lang="es-ES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973138"/>
            <a:ext cx="9405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 eaLnBrk="1" hangingPunct="1"/>
            <a:r>
              <a:rPr lang="en-GB" altLang="es-ES" sz="3200" dirty="0" smtClean="0">
                <a:solidFill>
                  <a:schemeClr val="bg1"/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www.geogra.uah.es/duspanac</a:t>
            </a:r>
            <a:endParaRPr lang="en-GB" altLang="es-ES" sz="3200" dirty="0">
              <a:solidFill>
                <a:schemeClr val="bg1"/>
              </a:solidFill>
              <a:latin typeface="Calibri" pitchFamily="34" charset="0"/>
              <a:ea typeface="DejaVu Sans" charset="0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61257" y="4080782"/>
            <a:ext cx="36868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marL="457200" indent="-457200" defTabSz="9144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s-E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Data</a:t>
            </a:r>
          </a:p>
          <a:p>
            <a:pPr marL="457200" indent="-457200" defTabSz="9144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s-E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Publications</a:t>
            </a:r>
          </a:p>
          <a:p>
            <a:pPr marL="457200" indent="-457200" defTabSz="9144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s-E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PPT presentations</a:t>
            </a:r>
          </a:p>
          <a:p>
            <a:pPr marL="457200" indent="-457200" defTabSz="9144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s-E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Multimedia</a:t>
            </a:r>
          </a:p>
          <a:p>
            <a:pPr marL="457200" indent="-457200" defTabSz="9144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s-E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Workshops docs</a:t>
            </a:r>
          </a:p>
          <a:p>
            <a:pPr marL="457200" indent="-457200" defTabSz="9144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s-E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News</a:t>
            </a:r>
          </a:p>
          <a:p>
            <a:pPr marL="457200" indent="-457200" defTabSz="9144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s-E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Maps</a:t>
            </a:r>
          </a:p>
          <a:p>
            <a:pPr marL="457200" indent="-457200" defTabSz="9144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s-E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Tutorials</a:t>
            </a:r>
          </a:p>
          <a:p>
            <a:pPr marL="457200" indent="-457200" defTabSz="914400" eaLnBrk="1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s-ES" sz="2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DejaVu Sans" charset="0"/>
                <a:cs typeface="Calibri" pitchFamily="34" charset="0"/>
              </a:rPr>
              <a:t>Contact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932894"/>
            <a:ext cx="54768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8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1775" y="1981200"/>
            <a:ext cx="941546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1028700" lvl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Data quality (temporal, positional, thematic)</a:t>
            </a:r>
          </a:p>
          <a:p>
            <a:pPr marL="1028700" lvl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Documentation - metadata</a:t>
            </a:r>
          </a:p>
          <a:p>
            <a:pPr marL="1028700" lvl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Spatial scale and thematic resolution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838575"/>
            <a:ext cx="4040187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3 Forma libre"/>
          <p:cNvSpPr>
            <a:spLocks/>
          </p:cNvSpPr>
          <p:nvPr/>
        </p:nvSpPr>
        <p:spPr bwMode="auto">
          <a:xfrm>
            <a:off x="355600" y="3821113"/>
            <a:ext cx="4022725" cy="3417887"/>
          </a:xfrm>
          <a:custGeom>
            <a:avLst/>
            <a:gdLst>
              <a:gd name="T0" fmla="*/ 0 w 5007428"/>
              <a:gd name="T1" fmla="*/ 62002 h 4252686"/>
              <a:gd name="T2" fmla="*/ 66636 w 5007428"/>
              <a:gd name="T3" fmla="*/ 1632 h 4252686"/>
              <a:gd name="T4" fmla="*/ 102391 w 5007428"/>
              <a:gd name="T5" fmla="*/ 1632 h 4252686"/>
              <a:gd name="T6" fmla="*/ 143022 w 5007428"/>
              <a:gd name="T7" fmla="*/ 50581 h 4252686"/>
              <a:gd name="T8" fmla="*/ 216159 w 5007428"/>
              <a:gd name="T9" fmla="*/ 0 h 4252686"/>
              <a:gd name="T10" fmla="*/ 321799 w 5007428"/>
              <a:gd name="T11" fmla="*/ 1632 h 4252686"/>
              <a:gd name="T12" fmla="*/ 349428 w 5007428"/>
              <a:gd name="T13" fmla="*/ 39160 h 4252686"/>
              <a:gd name="T14" fmla="*/ 276292 w 5007428"/>
              <a:gd name="T15" fmla="*/ 89739 h 4252686"/>
              <a:gd name="T16" fmla="*/ 289294 w 5007428"/>
              <a:gd name="T17" fmla="*/ 153372 h 4252686"/>
              <a:gd name="T18" fmla="*/ 329926 w 5007428"/>
              <a:gd name="T19" fmla="*/ 231690 h 4252686"/>
              <a:gd name="T20" fmla="*/ 414439 w 5007428"/>
              <a:gd name="T21" fmla="*/ 310008 h 4252686"/>
              <a:gd name="T22" fmla="*/ 513579 w 5007428"/>
              <a:gd name="T23" fmla="*/ 207216 h 4252686"/>
              <a:gd name="T24" fmla="*/ 559085 w 5007428"/>
              <a:gd name="T25" fmla="*/ 272480 h 4252686"/>
              <a:gd name="T26" fmla="*/ 560711 w 5007428"/>
              <a:gd name="T27" fmla="*/ 476432 h 4252686"/>
              <a:gd name="T28" fmla="*/ 269791 w 5007428"/>
              <a:gd name="T29" fmla="*/ 478065 h 4252686"/>
              <a:gd name="T30" fmla="*/ 61759 w 5007428"/>
              <a:gd name="T31" fmla="*/ 349166 h 4252686"/>
              <a:gd name="T32" fmla="*/ 16253 w 5007428"/>
              <a:gd name="T33" fmla="*/ 332851 h 4252686"/>
              <a:gd name="T34" fmla="*/ 56884 w 5007428"/>
              <a:gd name="T35" fmla="*/ 279007 h 4252686"/>
              <a:gd name="T36" fmla="*/ 68261 w 5007428"/>
              <a:gd name="T37" fmla="*/ 230058 h 4252686"/>
              <a:gd name="T38" fmla="*/ 61759 w 5007428"/>
              <a:gd name="T39" fmla="*/ 189268 h 4252686"/>
              <a:gd name="T40" fmla="*/ 0 w 5007428"/>
              <a:gd name="T41" fmla="*/ 122371 h 4252686"/>
              <a:gd name="T42" fmla="*/ 0 w 5007428"/>
              <a:gd name="T43" fmla="*/ 62002 h 425268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007428" h="4252686">
                <a:moveTo>
                  <a:pt x="0" y="551543"/>
                </a:moveTo>
                <a:lnTo>
                  <a:pt x="595085" y="14515"/>
                </a:lnTo>
                <a:lnTo>
                  <a:pt x="914400" y="14515"/>
                </a:lnTo>
                <a:lnTo>
                  <a:pt x="1277257" y="449943"/>
                </a:lnTo>
                <a:lnTo>
                  <a:pt x="1930400" y="0"/>
                </a:lnTo>
                <a:lnTo>
                  <a:pt x="2873828" y="14515"/>
                </a:lnTo>
                <a:lnTo>
                  <a:pt x="3120571" y="348343"/>
                </a:lnTo>
                <a:lnTo>
                  <a:pt x="2467428" y="798286"/>
                </a:lnTo>
                <a:lnTo>
                  <a:pt x="2583543" y="1364343"/>
                </a:lnTo>
                <a:lnTo>
                  <a:pt x="2946400" y="2061029"/>
                </a:lnTo>
                <a:lnTo>
                  <a:pt x="3701143" y="2757715"/>
                </a:lnTo>
                <a:lnTo>
                  <a:pt x="4586514" y="1843315"/>
                </a:lnTo>
                <a:lnTo>
                  <a:pt x="4992914" y="2423886"/>
                </a:lnTo>
                <a:lnTo>
                  <a:pt x="5007428" y="4238172"/>
                </a:lnTo>
                <a:lnTo>
                  <a:pt x="2409371" y="4252686"/>
                </a:lnTo>
                <a:lnTo>
                  <a:pt x="551543" y="3106057"/>
                </a:lnTo>
                <a:lnTo>
                  <a:pt x="145143" y="2960915"/>
                </a:lnTo>
                <a:lnTo>
                  <a:pt x="508000" y="2481943"/>
                </a:lnTo>
                <a:lnTo>
                  <a:pt x="609600" y="2046515"/>
                </a:lnTo>
                <a:lnTo>
                  <a:pt x="551543" y="1683657"/>
                </a:lnTo>
                <a:lnTo>
                  <a:pt x="0" y="1088572"/>
                </a:lnTo>
                <a:lnTo>
                  <a:pt x="0" y="551543"/>
                </a:lnTo>
                <a:close/>
              </a:path>
            </a:pathLst>
          </a:custGeom>
          <a:solidFill>
            <a:srgbClr val="00B8FF">
              <a:alpha val="3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849688"/>
            <a:ext cx="4351338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5 Elipse"/>
          <p:cNvSpPr>
            <a:spLocks noChangeArrowheads="1"/>
          </p:cNvSpPr>
          <p:nvPr/>
        </p:nvSpPr>
        <p:spPr bwMode="auto">
          <a:xfrm>
            <a:off x="658813" y="4022725"/>
            <a:ext cx="1571625" cy="16303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7" name="6 Rectángulo"/>
          <p:cNvSpPr/>
          <p:nvPr/>
        </p:nvSpPr>
        <p:spPr>
          <a:xfrm>
            <a:off x="1077913" y="6051550"/>
            <a:ext cx="1965325" cy="4365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>
              <a:buFont typeface="Times New Roman" pitchFamily="16" charset="0"/>
              <a:buNone/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icrosoft YaHei" charset="-122"/>
                <a:cs typeface="Calibri" pitchFamily="34" charset="0"/>
              </a:rPr>
              <a:t>Educational</a:t>
            </a:r>
          </a:p>
        </p:txBody>
      </p:sp>
      <p:sp>
        <p:nvSpPr>
          <p:cNvPr id="9227" name="4 Forma libre"/>
          <p:cNvSpPr>
            <a:spLocks/>
          </p:cNvSpPr>
          <p:nvPr/>
        </p:nvSpPr>
        <p:spPr bwMode="auto">
          <a:xfrm>
            <a:off x="5545138" y="3860800"/>
            <a:ext cx="1581150" cy="1495425"/>
          </a:xfrm>
          <a:custGeom>
            <a:avLst/>
            <a:gdLst>
              <a:gd name="T0" fmla="*/ 0 w 1582057"/>
              <a:gd name="T1" fmla="*/ 640375 h 1494971"/>
              <a:gd name="T2" fmla="*/ 678660 w 1582057"/>
              <a:gd name="T3" fmla="*/ 1499062 h 1494971"/>
              <a:gd name="T4" fmla="*/ 1573914 w 1582057"/>
              <a:gd name="T5" fmla="*/ 742254 h 1494971"/>
              <a:gd name="T6" fmla="*/ 996330 w 1582057"/>
              <a:gd name="T7" fmla="*/ 29110 h 1494971"/>
              <a:gd name="T8" fmla="*/ 707538 w 1582057"/>
              <a:gd name="T9" fmla="*/ 0 h 1494971"/>
              <a:gd name="T10" fmla="*/ 0 w 1582057"/>
              <a:gd name="T11" fmla="*/ 640375 h 14949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82057" h="1494971">
                <a:moveTo>
                  <a:pt x="0" y="638629"/>
                </a:moveTo>
                <a:lnTo>
                  <a:pt x="682172" y="1494971"/>
                </a:lnTo>
                <a:lnTo>
                  <a:pt x="1582057" y="740229"/>
                </a:lnTo>
                <a:lnTo>
                  <a:pt x="1001486" y="29029"/>
                </a:lnTo>
                <a:lnTo>
                  <a:pt x="711200" y="0"/>
                </a:lnTo>
                <a:lnTo>
                  <a:pt x="0" y="638629"/>
                </a:lnTo>
                <a:close/>
              </a:path>
            </a:pathLst>
          </a:custGeom>
          <a:solidFill>
            <a:srgbClr val="00B8FF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8" name="7 Forma libre"/>
          <p:cNvSpPr>
            <a:spLocks/>
          </p:cNvSpPr>
          <p:nvPr/>
        </p:nvSpPr>
        <p:spPr bwMode="auto">
          <a:xfrm>
            <a:off x="7693025" y="4165600"/>
            <a:ext cx="841375" cy="855663"/>
          </a:xfrm>
          <a:custGeom>
            <a:avLst/>
            <a:gdLst>
              <a:gd name="T0" fmla="*/ 14443 w 841829"/>
              <a:gd name="T1" fmla="*/ 417916 h 856343"/>
              <a:gd name="T2" fmla="*/ 389988 w 841829"/>
              <a:gd name="T3" fmla="*/ 850243 h 856343"/>
              <a:gd name="T4" fmla="*/ 837751 w 841829"/>
              <a:gd name="T5" fmla="*/ 417916 h 856343"/>
              <a:gd name="T6" fmla="*/ 447763 w 841829"/>
              <a:gd name="T7" fmla="*/ 0 h 856343"/>
              <a:gd name="T8" fmla="*/ 0 w 841829"/>
              <a:gd name="T9" fmla="*/ 360272 h 8563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1829" h="856343">
                <a:moveTo>
                  <a:pt x="14515" y="420914"/>
                </a:moveTo>
                <a:lnTo>
                  <a:pt x="391886" y="856343"/>
                </a:lnTo>
                <a:lnTo>
                  <a:pt x="841829" y="420914"/>
                </a:lnTo>
                <a:lnTo>
                  <a:pt x="449943" y="0"/>
                </a:lnTo>
                <a:lnTo>
                  <a:pt x="0" y="362857"/>
                </a:lnTo>
              </a:path>
            </a:pathLst>
          </a:custGeom>
          <a:solidFill>
            <a:srgbClr val="FF0000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7277100" y="4402138"/>
            <a:ext cx="1965325" cy="436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>
              <a:buFont typeface="Times New Roman" pitchFamily="16" charset="0"/>
              <a:buNone/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icrosoft YaHei" charset="-122"/>
                <a:cs typeface="Calibri" pitchFamily="34" charset="0"/>
              </a:rPr>
              <a:t>Educational</a:t>
            </a:r>
          </a:p>
        </p:txBody>
      </p:sp>
      <p:sp>
        <p:nvSpPr>
          <p:cNvPr id="9230" name="8 Forma libre"/>
          <p:cNvSpPr>
            <a:spLocks/>
          </p:cNvSpPr>
          <p:nvPr/>
        </p:nvSpPr>
        <p:spPr bwMode="auto">
          <a:xfrm>
            <a:off x="7851775" y="4978400"/>
            <a:ext cx="1495425" cy="1509713"/>
          </a:xfrm>
          <a:custGeom>
            <a:avLst/>
            <a:gdLst>
              <a:gd name="T0" fmla="*/ 130988 w 1494971"/>
              <a:gd name="T1" fmla="*/ 494152 h 1509486"/>
              <a:gd name="T2" fmla="*/ 829578 w 1494971"/>
              <a:gd name="T3" fmla="*/ 0 h 1509486"/>
              <a:gd name="T4" fmla="*/ 1499062 w 1494971"/>
              <a:gd name="T5" fmla="*/ 1090047 h 1509486"/>
              <a:gd name="T6" fmla="*/ 684037 w 1494971"/>
              <a:gd name="T7" fmla="*/ 1511529 h 1509486"/>
              <a:gd name="T8" fmla="*/ 0 w 1494971"/>
              <a:gd name="T9" fmla="*/ 552290 h 15094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94971" h="1509486">
                <a:moveTo>
                  <a:pt x="130628" y="493486"/>
                </a:moveTo>
                <a:lnTo>
                  <a:pt x="827314" y="0"/>
                </a:lnTo>
                <a:lnTo>
                  <a:pt x="1494971" y="1088571"/>
                </a:lnTo>
                <a:lnTo>
                  <a:pt x="682171" y="1509486"/>
                </a:lnTo>
                <a:lnTo>
                  <a:pt x="0" y="551543"/>
                </a:lnTo>
              </a:path>
            </a:pathLst>
          </a:custGeom>
          <a:solidFill>
            <a:srgbClr val="00664D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7773988" y="5514975"/>
            <a:ext cx="2076450" cy="4365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>
              <a:buFont typeface="Times New Roman" pitchFamily="16" charset="0"/>
              <a:buNone/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icrosoft YaHei" charset="-122"/>
                <a:cs typeface="Calibri" pitchFamily="34" charset="0"/>
              </a:rPr>
              <a:t>Recreational</a:t>
            </a:r>
          </a:p>
        </p:txBody>
      </p:sp>
      <p:sp>
        <p:nvSpPr>
          <p:cNvPr id="9232" name="9 Forma libre"/>
          <p:cNvSpPr>
            <a:spLocks/>
          </p:cNvSpPr>
          <p:nvPr/>
        </p:nvSpPr>
        <p:spPr bwMode="auto">
          <a:xfrm>
            <a:off x="7053263" y="6415088"/>
            <a:ext cx="1133475" cy="885825"/>
          </a:xfrm>
          <a:custGeom>
            <a:avLst/>
            <a:gdLst>
              <a:gd name="T0" fmla="*/ 0 w 1132114"/>
              <a:gd name="T1" fmla="*/ 379113 h 885372"/>
              <a:gd name="T2" fmla="*/ 572211 w 1132114"/>
              <a:gd name="T3" fmla="*/ 0 h 885372"/>
              <a:gd name="T4" fmla="*/ 1144422 w 1132114"/>
              <a:gd name="T5" fmla="*/ 641576 h 885372"/>
              <a:gd name="T6" fmla="*/ 674916 w 1132114"/>
              <a:gd name="T7" fmla="*/ 889457 h 885372"/>
              <a:gd name="T8" fmla="*/ 454835 w 1132114"/>
              <a:gd name="T9" fmla="*/ 889457 h 885372"/>
              <a:gd name="T10" fmla="*/ 88033 w 1132114"/>
              <a:gd name="T11" fmla="*/ 349951 h 8853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32114" h="885372">
                <a:moveTo>
                  <a:pt x="0" y="377372"/>
                </a:moveTo>
                <a:lnTo>
                  <a:pt x="566057" y="0"/>
                </a:lnTo>
                <a:lnTo>
                  <a:pt x="1132114" y="638629"/>
                </a:lnTo>
                <a:lnTo>
                  <a:pt x="667657" y="885372"/>
                </a:lnTo>
                <a:lnTo>
                  <a:pt x="449943" y="885372"/>
                </a:lnTo>
                <a:lnTo>
                  <a:pt x="87086" y="348343"/>
                </a:lnTo>
              </a:path>
            </a:pathLst>
          </a:custGeom>
          <a:solidFill>
            <a:srgbClr val="7030A0">
              <a:alpha val="4901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6661150" y="6646863"/>
            <a:ext cx="1889125" cy="436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>
              <a:buFont typeface="Times New Roman" pitchFamily="16" charset="0"/>
              <a:buNone/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icrosoft YaHei" charset="-122"/>
                <a:cs typeface="Calibri" pitchFamily="34" charset="0"/>
              </a:rPr>
              <a:t>Residential</a:t>
            </a:r>
          </a:p>
        </p:txBody>
      </p:sp>
      <p:sp>
        <p:nvSpPr>
          <p:cNvPr id="9234" name="18 Elipse"/>
          <p:cNvSpPr>
            <a:spLocks noChangeArrowheads="1"/>
          </p:cNvSpPr>
          <p:nvPr/>
        </p:nvSpPr>
        <p:spPr bwMode="auto">
          <a:xfrm>
            <a:off x="5614988" y="3563938"/>
            <a:ext cx="3746500" cy="3889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12" name="11 Rectángulo"/>
          <p:cNvSpPr/>
          <p:nvPr/>
        </p:nvSpPr>
        <p:spPr>
          <a:xfrm>
            <a:off x="5399088" y="4391025"/>
            <a:ext cx="1322387" cy="4365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>
              <a:buFont typeface="Times New Roman" pitchFamily="16" charset="0"/>
              <a:buNone/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icrosoft YaHei" charset="-122"/>
                <a:cs typeface="Calibri" pitchFamily="34" charset="0"/>
              </a:rPr>
              <a:t>Health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42875" y="1250813"/>
            <a:ext cx="90074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3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en-US" altLang="es-ES" sz="2800" b="1" dirty="0" smtClean="0">
                <a:solidFill>
                  <a:schemeClr val="bg1"/>
                </a:solidFill>
                <a:latin typeface="Calibri" pitchFamily="34" charset="0"/>
              </a:rPr>
              <a:t>Dealing with land use data - issues</a:t>
            </a:r>
            <a:endParaRPr lang="en-US" altLang="es-E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25" name="24 Diagrama"/>
          <p:cNvGraphicFramePr/>
          <p:nvPr>
            <p:extLst>
              <p:ext uri="{D42A27DB-BD31-4B8C-83A1-F6EECF244321}">
                <p14:modId xmlns:p14="http://schemas.microsoft.com/office/powerpoint/2010/main" val="2268297931"/>
              </p:ext>
            </p:extLst>
          </p:nvPr>
        </p:nvGraphicFramePr>
        <p:xfrm>
          <a:off x="8747631" y="-119270"/>
          <a:ext cx="1429209" cy="1389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1775" y="1981200"/>
            <a:ext cx="941546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1028700" lvl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Spatial scale and thematic resolution 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3023705"/>
            <a:ext cx="7129463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2875" y="1250813"/>
            <a:ext cx="90074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3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en-US" altLang="es-ES" sz="2800" b="1" dirty="0" smtClean="0">
                <a:solidFill>
                  <a:schemeClr val="bg1"/>
                </a:solidFill>
                <a:latin typeface="Calibri" pitchFamily="34" charset="0"/>
              </a:rPr>
              <a:t>Dealing with land use data - issues</a:t>
            </a:r>
            <a:endParaRPr lang="en-US" altLang="es-E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268297931"/>
              </p:ext>
            </p:extLst>
          </p:nvPr>
        </p:nvGraphicFramePr>
        <p:xfrm>
          <a:off x="8747631" y="-119270"/>
          <a:ext cx="1429209" cy="1389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1775" y="2239616"/>
            <a:ext cx="941546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628650" indent="-342900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Different land use dynamics</a:t>
            </a:r>
          </a:p>
          <a:p>
            <a:pPr marL="285750">
              <a:buFont typeface="Times New Roman" pitchFamily="16" charset="0"/>
              <a:buNone/>
              <a:defRPr/>
            </a:pP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371600" lvl="1" indent="-342900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Natural</a:t>
            </a:r>
          </a:p>
          <a:p>
            <a:pPr marL="1371600" lvl="1" indent="-342900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Agricultural</a:t>
            </a:r>
          </a:p>
          <a:p>
            <a:pPr marL="1371600" lvl="1" indent="-342900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Built</a:t>
            </a:r>
          </a:p>
          <a:p>
            <a:pPr marL="1371600" lvl="1" indent="-342900">
              <a:buFont typeface="Arial" pitchFamily="34" charset="0"/>
              <a:buChar char="•"/>
              <a:defRPr/>
            </a:pP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>
              <a:buFont typeface="Times New Roman" pitchFamily="16" charset="0"/>
              <a:buNone/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Issues on differentiating classes</a:t>
            </a:r>
          </a:p>
          <a:p>
            <a:pPr marL="285750">
              <a:buFont typeface="Times New Roman" pitchFamily="16" charset="0"/>
              <a:buNone/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Different pace of change</a:t>
            </a:r>
          </a:p>
          <a:p>
            <a:pPr marL="285750">
              <a:buFont typeface="Times New Roman" pitchFamily="16" charset="0"/>
              <a:buNone/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Total invariable; what one loses, the other one gains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42875" y="1250813"/>
            <a:ext cx="90074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3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en-US" altLang="es-ES" sz="2800" b="1" dirty="0" smtClean="0">
                <a:solidFill>
                  <a:schemeClr val="bg1"/>
                </a:solidFill>
                <a:latin typeface="Calibri" pitchFamily="34" charset="0"/>
              </a:rPr>
              <a:t>Dealing with land use data - issues</a:t>
            </a:r>
            <a:endParaRPr lang="en-US" altLang="es-E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1479491931"/>
              </p:ext>
            </p:extLst>
          </p:nvPr>
        </p:nvGraphicFramePr>
        <p:xfrm>
          <a:off x="8747631" y="-119270"/>
          <a:ext cx="1429209" cy="1389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1775" y="2060718"/>
            <a:ext cx="941546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285750">
              <a:defRPr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Epstein’s 16 reasons to justify modelling (2008)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1.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Explain (very distinct from predict)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2. Guide data collection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3. Illuminate core dynamics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4. Suggest dynamical analogies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5. Discover new questions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6. Promote a scientific habit of mind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7. Bound (bracket) outcomes to plausible ranges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8. Illuminate core uncertainties.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9. Offer crisis options in near-real time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10. Demonstrate tradeoffs / suggest efficiencies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11. Challenge the robustness of prevailing theory through perturbations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12. Expose prevailing wisdom as incompatible with available data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13. Train practitioners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14. Discipline the policy dialogue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15. Educate the general public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16 Reveal the apparently simple (complex) to be complex (simple)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42875" y="1250813"/>
            <a:ext cx="90074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3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en-US" altLang="es-ES" sz="2800" b="1" dirty="0" smtClean="0">
                <a:solidFill>
                  <a:schemeClr val="bg1"/>
                </a:solidFill>
                <a:latin typeface="Calibri" pitchFamily="34" charset="0"/>
              </a:rPr>
              <a:t>Why modelling?</a:t>
            </a:r>
            <a:endParaRPr lang="en-US" altLang="es-E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4200957900"/>
              </p:ext>
            </p:extLst>
          </p:nvPr>
        </p:nvGraphicFramePr>
        <p:xfrm>
          <a:off x="8683404" y="-119268"/>
          <a:ext cx="1493436" cy="145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Rectángulo"/>
          <p:cNvSpPr/>
          <p:nvPr/>
        </p:nvSpPr>
        <p:spPr>
          <a:xfrm>
            <a:off x="6054588" y="3349306"/>
            <a:ext cx="3592650" cy="1008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</a:rPr>
              <a:t>none of these imply </a:t>
            </a:r>
            <a:endParaRPr lang="en-US" sz="32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“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</a:rPr>
              <a:t>prediction</a:t>
            </a:r>
            <a:r>
              <a:rPr lang="en-US" sz="32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”</a:t>
            </a:r>
            <a:endParaRPr lang="es-ES" sz="32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273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4021</TotalTime>
  <Words>1793</Words>
  <Application>Microsoft Office PowerPoint</Application>
  <PresentationFormat>Personalizado</PresentationFormat>
  <Paragraphs>363</Paragraphs>
  <Slides>52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52</vt:i4>
      </vt:variant>
    </vt:vector>
  </HeadingPairs>
  <TitlesOfParts>
    <vt:vector size="55" baseType="lpstr"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Evolving techniques</vt:lpstr>
      <vt:lpstr>ABOUT CELLULAR AUTOMATA (CA)</vt:lpstr>
      <vt:lpstr>ABOUT CELLULAR AUTOMATA (CA)</vt:lpstr>
      <vt:lpstr>ABOUT CELLULAR AUTOMATA (CA)</vt:lpstr>
      <vt:lpstr>Presentación de PowerPoint</vt:lpstr>
      <vt:lpstr>ABOUT CELLULAR AUTOMATA (CA) - definitions</vt:lpstr>
      <vt:lpstr>ABOUT CELLULAR AUTOMATA (CA) - characteristics</vt:lpstr>
      <vt:lpstr>Presentación de PowerPoint</vt:lpstr>
      <vt:lpstr>Presentación de PowerPoint</vt:lpstr>
      <vt:lpstr>Presentación de PowerPoint</vt:lpstr>
      <vt:lpstr>CA and land use change</vt:lpstr>
      <vt:lpstr>The METRONAMICA  model</vt:lpstr>
      <vt:lpstr>Graphic description – the NASZ model</vt:lpstr>
      <vt:lpstr>Presentación de PowerPoint</vt:lpstr>
      <vt:lpstr>Model cycle</vt:lpstr>
      <vt:lpstr>Presentación de PowerPoint</vt:lpstr>
      <vt:lpstr>Why Doñana?</vt:lpstr>
      <vt:lpstr>Doñana – land use changes 1990 – 2000 - 2006</vt:lpstr>
      <vt:lpstr>Presentación de PowerPoint</vt:lpstr>
      <vt:lpstr>Presentación de PowerPoint</vt:lpstr>
      <vt:lpstr>Doñana</vt:lpstr>
      <vt:lpstr>Presentación de PowerPoint</vt:lpstr>
      <vt:lpstr>Presentación de PowerPoint</vt:lpstr>
      <vt:lpstr>Presentación de PowerPoint</vt:lpstr>
      <vt:lpstr>Values… and issues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1957-1999 simulation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rich</dc:creator>
  <cp:lastModifiedBy>Francisco Escobar</cp:lastModifiedBy>
  <cp:revision>278</cp:revision>
  <cp:lastPrinted>2017-03-13T11:03:06Z</cp:lastPrinted>
  <dcterms:created xsi:type="dcterms:W3CDTF">2011-06-15T11:17:51Z</dcterms:created>
  <dcterms:modified xsi:type="dcterms:W3CDTF">2017-03-13T11:29:04Z</dcterms:modified>
</cp:coreProperties>
</file>