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05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22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5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83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78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3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96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1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06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2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5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FC23-5A4B-4DE4-A9E4-764ED247C8B9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F6E9-2DBE-4D63-A67A-010A69578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90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Arboretum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Stephen </a:t>
            </a:r>
            <a:r>
              <a:rPr lang="es-ES" sz="3600" dirty="0" err="1" smtClean="0"/>
              <a:t>Dartnall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http://www.dartnall.f9.co.uk/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766936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Manual básico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3452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0186"/>
            <a:ext cx="8229600" cy="4525963"/>
          </a:xfrm>
        </p:spPr>
        <p:txBody>
          <a:bodyPr/>
          <a:lstStyle/>
          <a:p>
            <a:r>
              <a:rPr lang="es-ES" dirty="0" smtClean="0"/>
              <a:t>Radio de las puntas (</a:t>
            </a:r>
            <a:r>
              <a:rPr lang="es-ES" dirty="0" err="1" smtClean="0"/>
              <a:t>tip</a:t>
            </a:r>
            <a:r>
              <a:rPr lang="es-ES" dirty="0" smtClean="0"/>
              <a:t> </a:t>
            </a:r>
            <a:r>
              <a:rPr lang="es-ES" dirty="0" err="1" smtClean="0"/>
              <a:t>radius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2194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3060"/>
            <a:ext cx="32194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3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Estrías (</a:t>
            </a:r>
            <a:r>
              <a:rPr lang="es-ES" dirty="0" err="1" smtClean="0"/>
              <a:t>node</a:t>
            </a:r>
            <a:r>
              <a:rPr lang="es-ES" dirty="0" smtClean="0"/>
              <a:t> </a:t>
            </a:r>
            <a:r>
              <a:rPr lang="es-ES" dirty="0" err="1" smtClean="0"/>
              <a:t>count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6499"/>
            <a:ext cx="2397001" cy="208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49" y="1772817"/>
            <a:ext cx="29395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49080"/>
            <a:ext cx="2417845" cy="17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7" y="4149081"/>
            <a:ext cx="2822811" cy="222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01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Estrías – proporción entre estrías y tronco (radial </a:t>
            </a:r>
            <a:r>
              <a:rPr lang="es-ES" dirty="0" err="1" smtClean="0"/>
              <a:t>scale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581275"/>
            <a:ext cx="6124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581128"/>
            <a:ext cx="60388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3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Estrías – altura del tronco en la que comienzan las estrías (</a:t>
            </a:r>
            <a:r>
              <a:rPr lang="es-ES" dirty="0" err="1" smtClean="0"/>
              <a:t>start</a:t>
            </a:r>
            <a:r>
              <a:rPr lang="es-ES" dirty="0" smtClean="0"/>
              <a:t> position)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85" y="4509120"/>
            <a:ext cx="59912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733675"/>
            <a:ext cx="6010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90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Curvatura de las estrías – (curve </a:t>
            </a:r>
            <a:r>
              <a:rPr lang="es-ES" dirty="0" err="1" smtClean="0"/>
              <a:t>shape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365104"/>
            <a:ext cx="62579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38438"/>
            <a:ext cx="62865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Nudos – (</a:t>
            </a:r>
            <a:r>
              <a:rPr lang="es-ES" dirty="0" err="1" smtClean="0"/>
              <a:t>mesh</a:t>
            </a:r>
            <a:r>
              <a:rPr lang="es-ES" dirty="0" smtClean="0"/>
              <a:t> </a:t>
            </a:r>
            <a:r>
              <a:rPr lang="es-ES" dirty="0" err="1" smtClean="0"/>
              <a:t>lumpiness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721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5684"/>
            <a:ext cx="6336704" cy="20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4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3. Ramas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Iteraciones de </a:t>
            </a:r>
            <a:r>
              <a:rPr lang="es-ES" dirty="0" err="1" smtClean="0"/>
              <a:t>fractalidad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7" y="1764253"/>
            <a:ext cx="4033265" cy="265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81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3. Ramas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4162"/>
            <a:ext cx="8229600" cy="4525963"/>
          </a:xfrm>
        </p:spPr>
        <p:txBody>
          <a:bodyPr/>
          <a:lstStyle/>
          <a:p>
            <a:r>
              <a:rPr lang="es-ES" dirty="0" smtClean="0"/>
              <a:t>Grosor de las ramas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60848"/>
            <a:ext cx="72771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36" y="3757133"/>
            <a:ext cx="72390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3. Ramas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18" y="2162175"/>
            <a:ext cx="608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s-ES" dirty="0" smtClean="0"/>
              <a:t>Longitud de la base (base </a:t>
            </a:r>
            <a:r>
              <a:rPr lang="es-ES" dirty="0" err="1" smtClean="0"/>
              <a:t>length</a:t>
            </a:r>
            <a:r>
              <a:rPr lang="es-ES" dirty="0" smtClean="0"/>
              <a:t>) – posición a lo largo de una rama en la que ocurre la iteración principal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4" y="4373108"/>
            <a:ext cx="5819636" cy="248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4. Hojas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s-ES" dirty="0" smtClean="0"/>
              <a:t>Las especificaciones hacen referencia a cada rama (01, 02, 03 o </a:t>
            </a:r>
            <a:r>
              <a:rPr lang="es-ES" dirty="0" err="1" smtClean="0"/>
              <a:t>Tip</a:t>
            </a:r>
            <a:r>
              <a:rPr lang="es-ES" dirty="0" smtClean="0"/>
              <a:t> en el caso de la figura)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48880"/>
            <a:ext cx="76295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1. Descripción</a:t>
            </a:r>
            <a:endParaRPr lang="es-ES" dirty="0">
              <a:solidFill>
                <a:srgbClr val="323E1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323E1A"/>
                </a:solidFill>
              </a:rPr>
              <a:t>Arboretum</a:t>
            </a:r>
            <a:r>
              <a:rPr lang="es-ES" dirty="0" smtClean="0">
                <a:solidFill>
                  <a:srgbClr val="323E1A"/>
                </a:solidFill>
              </a:rPr>
              <a:t> es un programa anexo a </a:t>
            </a:r>
            <a:r>
              <a:rPr lang="es-ES" dirty="0" err="1" smtClean="0">
                <a:solidFill>
                  <a:srgbClr val="323E1A"/>
                </a:solidFill>
              </a:rPr>
              <a:t>Forester</a:t>
            </a:r>
            <a:r>
              <a:rPr lang="es-ES" dirty="0" smtClean="0">
                <a:solidFill>
                  <a:srgbClr val="323E1A"/>
                </a:solidFill>
              </a:rPr>
              <a:t> para el modelado de árboles en 3D</a:t>
            </a:r>
          </a:p>
          <a:p>
            <a:r>
              <a:rPr lang="es-ES" dirty="0" smtClean="0">
                <a:solidFill>
                  <a:srgbClr val="323E1A"/>
                </a:solidFill>
              </a:rPr>
              <a:t>El esqueleto de tronco y ramas de los árboles se genera mediante un algoritmo basado en geometría fractal</a:t>
            </a:r>
            <a:endParaRPr lang="es-ES" dirty="0">
              <a:solidFill>
                <a:srgbClr val="323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4. Hojas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s-ES" dirty="0" smtClean="0"/>
              <a:t>Textura y forma de las hojas</a:t>
            </a:r>
          </a:p>
          <a:p>
            <a:r>
              <a:rPr lang="es-ES" dirty="0" smtClean="0"/>
              <a:t>Textura del tronco y las ramas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4896544" cy="439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1. Especificaciones fractales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Algoritmo iterativo (2D)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76872"/>
            <a:ext cx="76581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432528"/>
            <a:ext cx="65151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8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1. Especificaciones fractales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Algoritmo iterativo (3D)</a:t>
            </a:r>
          </a:p>
          <a:p>
            <a:endParaRPr lang="es-E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Con aleatoriedad en los ángulos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28800"/>
            <a:ext cx="79057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15" y="4291408"/>
            <a:ext cx="67246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9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1. Especificaciones fractales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Troncos y ramas rígidos o curvados (</a:t>
            </a:r>
            <a:r>
              <a:rPr lang="es-ES" dirty="0" err="1" smtClean="0">
                <a:solidFill>
                  <a:srgbClr val="C00000"/>
                </a:solidFill>
              </a:rPr>
              <a:t>other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settings</a:t>
            </a:r>
            <a:r>
              <a:rPr lang="es-ES" dirty="0" smtClean="0">
                <a:solidFill>
                  <a:srgbClr val="C00000"/>
                </a:solidFill>
              </a:rPr>
              <a:t> – </a:t>
            </a:r>
            <a:r>
              <a:rPr lang="es-ES" dirty="0" err="1" smtClean="0">
                <a:solidFill>
                  <a:srgbClr val="C00000"/>
                </a:solidFill>
              </a:rPr>
              <a:t>overall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amount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9791"/>
            <a:ext cx="3563888" cy="225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575161"/>
            <a:ext cx="79343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87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>
              <a:solidFill>
                <a:srgbClr val="323E1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Estrías (</a:t>
            </a:r>
            <a:r>
              <a:rPr lang="es-ES" dirty="0" err="1" smtClean="0"/>
              <a:t>fluting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4" y="2492896"/>
            <a:ext cx="76485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7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>
              <a:solidFill>
                <a:srgbClr val="323E1A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Estrías (</a:t>
            </a:r>
            <a:r>
              <a:rPr lang="es-ES" dirty="0" err="1" smtClean="0"/>
              <a:t>fluting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348880"/>
            <a:ext cx="76676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1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Radio de la base (base </a:t>
            </a:r>
            <a:r>
              <a:rPr lang="es-ES" dirty="0" err="1" smtClean="0"/>
              <a:t>radius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5087094" cy="25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56" y="4137480"/>
            <a:ext cx="5144244" cy="261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999756" y="2780928"/>
            <a:ext cx="8602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8028384" y="4725144"/>
            <a:ext cx="8602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11560" y="3921456"/>
            <a:ext cx="8602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656956" y="5877272"/>
            <a:ext cx="8602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81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323E1A"/>
                </a:solidFill>
              </a:rPr>
              <a:t>2. Tronco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0186"/>
            <a:ext cx="8229600" cy="4525963"/>
          </a:xfrm>
        </p:spPr>
        <p:txBody>
          <a:bodyPr/>
          <a:lstStyle/>
          <a:p>
            <a:r>
              <a:rPr lang="es-ES" dirty="0" smtClean="0"/>
              <a:t>Altura (total </a:t>
            </a:r>
            <a:r>
              <a:rPr lang="es-ES" dirty="0" err="1" smtClean="0"/>
              <a:t>tree</a:t>
            </a:r>
            <a:r>
              <a:rPr lang="es-ES" dirty="0" smtClean="0"/>
              <a:t> </a:t>
            </a:r>
            <a:r>
              <a:rPr lang="es-ES" dirty="0" err="1" smtClean="0"/>
              <a:t>height</a:t>
            </a:r>
            <a:r>
              <a:rPr lang="es-ES" dirty="0" smtClean="0"/>
              <a:t>) – atención a la proporcionalidad con el resto de los componentes del árbol</a:t>
            </a:r>
            <a:endParaRPr lang="es-E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" y="3035007"/>
            <a:ext cx="5144244" cy="261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6" y="4394370"/>
            <a:ext cx="4985941" cy="251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>
            <a:off x="6848513" y="5108602"/>
            <a:ext cx="8602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843808" y="3717032"/>
            <a:ext cx="8602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109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276</Words>
  <Application>Microsoft Office PowerPoint</Application>
  <PresentationFormat>Presentación en pantalla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Arboretum Stephen Dartnall http://www.dartnall.f9.co.uk/</vt:lpstr>
      <vt:lpstr>1. Descripción</vt:lpstr>
      <vt:lpstr>1. Especificaciones fractales</vt:lpstr>
      <vt:lpstr>1. Especificaciones fractales</vt:lpstr>
      <vt:lpstr>1. Especificaciones fractales </vt:lpstr>
      <vt:lpstr>2. Tronco</vt:lpstr>
      <vt:lpstr>2. Tronco</vt:lpstr>
      <vt:lpstr>2. Tronco</vt:lpstr>
      <vt:lpstr>2. Tronco</vt:lpstr>
      <vt:lpstr>2. Tronco</vt:lpstr>
      <vt:lpstr>2. Tronco</vt:lpstr>
      <vt:lpstr>2. Tronco</vt:lpstr>
      <vt:lpstr>2. Tronco</vt:lpstr>
      <vt:lpstr>2. Tronco</vt:lpstr>
      <vt:lpstr>2. Tronco</vt:lpstr>
      <vt:lpstr>3. Ramas</vt:lpstr>
      <vt:lpstr>3. Ramas</vt:lpstr>
      <vt:lpstr>3. Ramas</vt:lpstr>
      <vt:lpstr>4. Hojas</vt:lpstr>
      <vt:lpstr>4. Hojas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Arboretum Stephen Dartnall http://www.dartnall.f9.co.uk/</dc:title>
  <dc:creator>UAH</dc:creator>
  <cp:lastModifiedBy>UAH</cp:lastModifiedBy>
  <cp:revision>16</cp:revision>
  <dcterms:created xsi:type="dcterms:W3CDTF">2012-03-15T12:14:42Z</dcterms:created>
  <dcterms:modified xsi:type="dcterms:W3CDTF">2012-11-27T23:37:11Z</dcterms:modified>
</cp:coreProperties>
</file>